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sldIdLst>
    <p:sldId id="267" r:id="rId4"/>
    <p:sldId id="265" r:id="rId5"/>
    <p:sldId id="262" r:id="rId6"/>
    <p:sldId id="263" r:id="rId7"/>
    <p:sldId id="266" r:id="rId8"/>
    <p:sldId id="268" r:id="rId9"/>
  </p:sldIdLst>
  <p:sldSz cx="12192000" cy="6858000"/>
  <p:notesSz cx="6888163" cy="10021888"/>
  <p:defaultTextStyle>
    <a:defPPr>
      <a:defRPr lang="th-TH"/>
    </a:defPPr>
    <a:lvl1pPr marL="0" algn="l" defTabSz="91437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457188" algn="l" defTabSz="91437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914372" algn="l" defTabSz="91437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91437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91437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3200306" algn="l" defTabSz="91437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3657493" algn="l" defTabSz="91437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00FF"/>
    <a:srgbClr val="FF9933"/>
    <a:srgbClr val="990099"/>
    <a:srgbClr val="0086EA"/>
    <a:srgbClr val="FFCCFF"/>
    <a:srgbClr val="CC99FF"/>
    <a:srgbClr val="FF66FF"/>
    <a:srgbClr val="B4CEDE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1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114885956624282E-2"/>
          <c:y val="3.3467607541814354E-2"/>
          <c:w val="0.92420274345131759"/>
          <c:h val="0.757767730108840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990099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1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sz="1800" b="1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เมืองฉะเชิงเทรา</c:v>
                </c:pt>
                <c:pt idx="1">
                  <c:v>บางคล้า</c:v>
                </c:pt>
                <c:pt idx="2">
                  <c:v>บางน้ำเปรี้ยว</c:v>
                </c:pt>
                <c:pt idx="3">
                  <c:v>บางปะกง</c:v>
                </c:pt>
                <c:pt idx="4">
                  <c:v>บ้านโพธิ์</c:v>
                </c:pt>
                <c:pt idx="5">
                  <c:v>พนมสารคาม</c:v>
                </c:pt>
                <c:pt idx="6">
                  <c:v>ราชสาส์น</c:v>
                </c:pt>
                <c:pt idx="7">
                  <c:v>สนามชัยเขต</c:v>
                </c:pt>
                <c:pt idx="8">
                  <c:v>แปลงยาว</c:v>
                </c:pt>
                <c:pt idx="9">
                  <c:v>ท่าตะเกียบ</c:v>
                </c:pt>
                <c:pt idx="10">
                  <c:v>คลองเขื่อน</c:v>
                </c:pt>
                <c:pt idx="11">
                  <c:v>ฉะเชิงเทรา</c:v>
                </c:pt>
                <c:pt idx="12">
                  <c:v>เขตสุขภาพที่ 6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21.03</c:v>
                </c:pt>
                <c:pt idx="1">
                  <c:v>40.130000000000003</c:v>
                </c:pt>
                <c:pt idx="2">
                  <c:v>46.01</c:v>
                </c:pt>
                <c:pt idx="3">
                  <c:v>32.770000000000003</c:v>
                </c:pt>
                <c:pt idx="4">
                  <c:v>25.88</c:v>
                </c:pt>
                <c:pt idx="5">
                  <c:v>56.33</c:v>
                </c:pt>
                <c:pt idx="6">
                  <c:v>47.14</c:v>
                </c:pt>
                <c:pt idx="7">
                  <c:v>91.62</c:v>
                </c:pt>
                <c:pt idx="8">
                  <c:v>47.75</c:v>
                </c:pt>
                <c:pt idx="9">
                  <c:v>66.98</c:v>
                </c:pt>
                <c:pt idx="10">
                  <c:v>45.52</c:v>
                </c:pt>
                <c:pt idx="11">
                  <c:v>44.48</c:v>
                </c:pt>
                <c:pt idx="12">
                  <c:v>47.66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9819392"/>
        <c:axId val="123798272"/>
      </c:barChart>
      <c:catAx>
        <c:axId val="1098193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 i="0" baseline="0">
                <a:latin typeface="Angsana New" pitchFamily="18" charset="-34"/>
                <a:cs typeface="Angsana New" pitchFamily="18" charset="-34"/>
              </a:defRPr>
            </a:pPr>
            <a:endParaRPr lang="th-TH"/>
          </a:p>
        </c:txPr>
        <c:crossAx val="123798272"/>
        <c:crossesAt val="0"/>
        <c:auto val="1"/>
        <c:lblAlgn val="ctr"/>
        <c:lblOffset val="100"/>
        <c:noMultiLvlLbl val="0"/>
      </c:catAx>
      <c:valAx>
        <c:axId val="123798272"/>
        <c:scaling>
          <c:orientation val="minMax"/>
          <c:max val="100"/>
        </c:scaling>
        <c:delete val="0"/>
        <c:axPos val="l"/>
        <c:majorGridlines>
          <c:spPr>
            <a:effectLst/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none"/>
        <c:minorTickMark val="none"/>
        <c:tickLblPos val="nextTo"/>
        <c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c:spPr>
        <c:txPr>
          <a:bodyPr/>
          <a:lstStyle/>
          <a:p>
            <a:pPr>
              <a:defRPr sz="1600" b="1" i="0" baseline="0"/>
            </a:pPr>
            <a:endParaRPr lang="th-TH"/>
          </a:p>
        </c:txPr>
        <c:crossAx val="109819392"/>
        <c:crosses val="autoZero"/>
        <c:crossBetween val="between"/>
        <c:majorUnit val="20"/>
      </c:valAx>
      <c:spPr>
        <a:solidFill>
          <a:schemeClr val="accent4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9785776585717298E-2"/>
          <c:y val="5.7492704730731224E-2"/>
          <c:w val="0.95021422341428274"/>
          <c:h val="0.68019339218441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คอลัมน์3</c:v>
                </c:pt>
              </c:strCache>
            </c:strRef>
          </c:tx>
          <c:spPr>
            <a:solidFill>
              <a:srgbClr val="438086">
                <a:lumMod val="75000"/>
              </a:srgb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rgbClr val="C4652D">
                  <a:lumMod val="50000"/>
                </a:srgb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invertIfNegative val="0"/>
            <c:bubble3D val="0"/>
            <c:spPr>
              <a:solidFill>
                <a:srgbClr val="A04DA3">
                  <a:lumMod val="50000"/>
                </a:srgb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1.1171901699580525E-3"/>
                  <c:y val="-6.1276401926877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48158317756767E-17"/>
                  <c:y val="1.22552803853754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190719914873396E-3"/>
                  <c:y val="1.32095422404756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963166355135339E-17"/>
                  <c:y val="1.22552803853754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171901699580525E-3"/>
                  <c:y val="-1.53191004817193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1.05676337923805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1926332710270679E-17"/>
                  <c:y val="-1.22552803853754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6.6600694015563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8.5383805214078089E-17"/>
                  <c:y val="1.40579813137327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1190719914872167E-3"/>
                  <c:y val="-1.05676337923805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j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เมืองฉะเชิงเทรา</c:v>
                </c:pt>
                <c:pt idx="1">
                  <c:v>บางคล้า</c:v>
                </c:pt>
                <c:pt idx="2">
                  <c:v>บางน้ำเปรี้ยว</c:v>
                </c:pt>
                <c:pt idx="3">
                  <c:v>บางปะกง</c:v>
                </c:pt>
                <c:pt idx="4">
                  <c:v>บ้านโพธิ์</c:v>
                </c:pt>
                <c:pt idx="5">
                  <c:v>พนมสารคาม</c:v>
                </c:pt>
                <c:pt idx="6">
                  <c:v>ราชสาส์น</c:v>
                </c:pt>
                <c:pt idx="7">
                  <c:v>สนามชัยเขต</c:v>
                </c:pt>
                <c:pt idx="8">
                  <c:v>แปลงยาว</c:v>
                </c:pt>
                <c:pt idx="9">
                  <c:v>ท่าตะเกียบ</c:v>
                </c:pt>
                <c:pt idx="10">
                  <c:v>คลองเขื่อน</c:v>
                </c:pt>
                <c:pt idx="11">
                  <c:v>รวมจังหวัด</c:v>
                </c:pt>
                <c:pt idx="12">
                  <c:v>เขต 6</c:v>
                </c:pt>
                <c:pt idx="13">
                  <c:v>ประเทศ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7.23</c:v>
                </c:pt>
                <c:pt idx="1">
                  <c:v>0</c:v>
                </c:pt>
                <c:pt idx="2">
                  <c:v>30</c:v>
                </c:pt>
                <c:pt idx="3">
                  <c:v>7.84</c:v>
                </c:pt>
                <c:pt idx="4">
                  <c:v>12.5</c:v>
                </c:pt>
                <c:pt idx="5">
                  <c:v>10.94</c:v>
                </c:pt>
                <c:pt idx="6">
                  <c:v>0</c:v>
                </c:pt>
                <c:pt idx="7" formatCode="0.00">
                  <c:v>12.79</c:v>
                </c:pt>
                <c:pt idx="8" formatCode="0.00">
                  <c:v>20.69</c:v>
                </c:pt>
                <c:pt idx="9" formatCode="0.00">
                  <c:v>16.670000000000002</c:v>
                </c:pt>
                <c:pt idx="10" formatCode="0.00">
                  <c:v>0</c:v>
                </c:pt>
                <c:pt idx="11" formatCode="0.00">
                  <c:v>12.81</c:v>
                </c:pt>
                <c:pt idx="12" formatCode="0.00">
                  <c:v>19.579999999999998</c:v>
                </c:pt>
                <c:pt idx="13" formatCode="0.00">
                  <c:v>16.22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23825536"/>
        <c:axId val="124143488"/>
      </c:barChart>
      <c:catAx>
        <c:axId val="12382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j-cs"/>
              </a:defRPr>
            </a:pPr>
            <a:endParaRPr lang="th-TH"/>
          </a:p>
        </c:txPr>
        <c:crossAx val="124143488"/>
        <c:crosses val="autoZero"/>
        <c:auto val="1"/>
        <c:lblAlgn val="ctr"/>
        <c:lblOffset val="100"/>
        <c:noMultiLvlLbl val="0"/>
      </c:catAx>
      <c:valAx>
        <c:axId val="124143488"/>
        <c:scaling>
          <c:orientation val="minMax"/>
          <c:max val="4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j-cs"/>
              </a:defRPr>
            </a:pPr>
            <a:endParaRPr lang="th-TH"/>
          </a:p>
        </c:txPr>
        <c:crossAx val="123825536"/>
        <c:crosses val="autoZero"/>
        <c:crossBetween val="between"/>
      </c:valAx>
      <c:spPr>
        <a:solidFill>
          <a:srgbClr val="C4652D">
            <a:lumMod val="20000"/>
            <a:lumOff val="80000"/>
          </a:srgb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  <a:cs typeface="+mj-cs"/>
        </a:defRPr>
      </a:pPr>
      <a:endParaRPr lang="th-TH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540969228452459E-2"/>
          <c:y val="6.2966660717445361E-2"/>
          <c:w val="0.94574546273445048"/>
          <c:h val="0.690108726931088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คอลัมน์3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invertIfNegative val="0"/>
            <c:bubble3D val="0"/>
            <c:spPr>
              <a:solidFill>
                <a:srgbClr val="CC00FF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1.1171901699580525E-3"/>
                  <c:y val="-6.1276401926877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48158317756767E-17"/>
                  <c:y val="1.22552803853754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7558796193836635E-3"/>
                  <c:y val="-7.73853228735943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963166355135339E-17"/>
                  <c:y val="1.22552803853754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171901699580525E-3"/>
                  <c:y val="-1.53191004817193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1.05676337923805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1926332710270679E-17"/>
                  <c:y val="-1.22552803853754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6.6600694015563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8.5383805214078089E-17"/>
                  <c:y val="1.40579813137327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1190719914872167E-3"/>
                  <c:y val="-1.05676337923805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j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เมืองฉะเชิงเทรา</c:v>
                </c:pt>
                <c:pt idx="1">
                  <c:v>บางคล้า</c:v>
                </c:pt>
                <c:pt idx="2">
                  <c:v>บางน้ำเปรี้ยว</c:v>
                </c:pt>
                <c:pt idx="3">
                  <c:v>บางปะกง</c:v>
                </c:pt>
                <c:pt idx="4">
                  <c:v>บ้านโพธิ์</c:v>
                </c:pt>
                <c:pt idx="5">
                  <c:v>พนมสารคาม</c:v>
                </c:pt>
                <c:pt idx="6">
                  <c:v>ราชสาส์น</c:v>
                </c:pt>
                <c:pt idx="7">
                  <c:v>สนามชัยเขต</c:v>
                </c:pt>
                <c:pt idx="8">
                  <c:v>แปลงยาว</c:v>
                </c:pt>
                <c:pt idx="9">
                  <c:v>ท่าตะเกียบ</c:v>
                </c:pt>
                <c:pt idx="10">
                  <c:v>คลองเขื่อน</c:v>
                </c:pt>
                <c:pt idx="11">
                  <c:v>รวมทั้งจังหวัด</c:v>
                </c:pt>
                <c:pt idx="12">
                  <c:v>เขต 6</c:v>
                </c:pt>
                <c:pt idx="13">
                  <c:v>ประเทศ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41.67</c:v>
                </c:pt>
                <c:pt idx="1">
                  <c:v>91.67</c:v>
                </c:pt>
                <c:pt idx="2">
                  <c:v>100</c:v>
                </c:pt>
                <c:pt idx="3">
                  <c:v>85.71</c:v>
                </c:pt>
                <c:pt idx="4">
                  <c:v>87.5</c:v>
                </c:pt>
                <c:pt idx="5">
                  <c:v>100</c:v>
                </c:pt>
                <c:pt idx="6">
                  <c:v>100</c:v>
                </c:pt>
                <c:pt idx="7">
                  <c:v>25</c:v>
                </c:pt>
                <c:pt idx="8">
                  <c:v>100</c:v>
                </c:pt>
                <c:pt idx="9">
                  <c:v>100</c:v>
                </c:pt>
                <c:pt idx="10">
                  <c:v>0</c:v>
                </c:pt>
                <c:pt idx="11">
                  <c:v>89.19</c:v>
                </c:pt>
                <c:pt idx="12">
                  <c:v>75.61</c:v>
                </c:pt>
                <c:pt idx="13">
                  <c:v>66.040000000000006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34259072"/>
        <c:axId val="134260608"/>
      </c:barChart>
      <c:catAx>
        <c:axId val="13425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j-cs"/>
              </a:defRPr>
            </a:pPr>
            <a:endParaRPr lang="th-TH"/>
          </a:p>
        </c:txPr>
        <c:crossAx val="134260608"/>
        <c:crossesAt val="0"/>
        <c:auto val="1"/>
        <c:lblAlgn val="ctr"/>
        <c:lblOffset val="100"/>
        <c:noMultiLvlLbl val="0"/>
      </c:catAx>
      <c:valAx>
        <c:axId val="134260608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accent4">
                  <a:lumMod val="20000"/>
                  <a:lumOff val="80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4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j-cs"/>
              </a:defRPr>
            </a:pPr>
            <a:endParaRPr lang="th-TH"/>
          </a:p>
        </c:txPr>
        <c:crossAx val="134259072"/>
        <c:crosses val="autoZero"/>
        <c:crossBetween val="between"/>
        <c:majorUnit val="20"/>
      </c:valAx>
      <c:spPr>
        <a:solidFill>
          <a:schemeClr val="accent6">
            <a:lumMod val="40000"/>
            <a:lumOff val="60000"/>
          </a:schemeClr>
        </a:solidFill>
        <a:ln w="0">
          <a:solidFill>
            <a:schemeClr val="accent2">
              <a:lumMod val="20000"/>
              <a:lumOff val="80000"/>
            </a:schemeClr>
          </a:solidFill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  <a:cs typeface="+mj-cs"/>
        </a:defRPr>
      </a:pPr>
      <a:endParaRPr lang="th-TH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0.07076</cdr:x>
      <cdr:y>0.48416</cdr:y>
    </cdr:from>
    <cdr:to>
      <cdr:x>0.99596</cdr:x>
      <cdr:y>0.48976</cdr:y>
    </cdr:to>
    <cdr:cxnSp macro="">
      <cdr:nvCxnSpPr>
        <cdr:cNvPr id="2" name="ตัวเชื่อมต่อตรง 1"/>
        <cdr:cNvCxnSpPr/>
      </cdr:nvCxnSpPr>
      <cdr:spPr>
        <a:xfrm xmlns:a="http://schemas.openxmlformats.org/drawingml/2006/main">
          <a:off x="821549" y="2002262"/>
          <a:ext cx="10741994" cy="23159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  <a:prstDash val="sysDot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0.89381</cdr:x>
      <cdr:y>0.04839</cdr:y>
    </cdr:from>
    <cdr:to>
      <cdr:x>0.99155</cdr:x>
      <cdr:y>0.17097</cdr:y>
    </cdr:to>
    <cdr:sp macro="" textlink="">
      <cdr:nvSpPr>
        <cdr:cNvPr id="4" name="กล่องข้อความ 6"/>
        <cdr:cNvSpPr txBox="1"/>
      </cdr:nvSpPr>
      <cdr:spPr>
        <a:xfrm xmlns:a="http://schemas.openxmlformats.org/drawingml/2006/main">
          <a:off x="10377541" y="200119"/>
          <a:ext cx="1134806" cy="50693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th-TH"/>
          </a:defPPr>
          <a:lvl1pPr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chemeClr val="tx1"/>
              </a:solidFill>
              <a:latin typeface="Arial" pitchFamily="34" charset="0"/>
              <a:ea typeface="+mn-ea"/>
              <a:cs typeface="Angsana New" pitchFamily="18" charset="-34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chemeClr val="tx1"/>
              </a:solidFill>
              <a:latin typeface="Arial" pitchFamily="34" charset="0"/>
              <a:ea typeface="+mn-ea"/>
              <a:cs typeface="Angsana New" pitchFamily="18" charset="-34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chemeClr val="tx1"/>
              </a:solidFill>
              <a:latin typeface="Arial" pitchFamily="34" charset="0"/>
              <a:ea typeface="+mn-ea"/>
              <a:cs typeface="Angsana New" pitchFamily="18" charset="-34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chemeClr val="tx1"/>
              </a:solidFill>
              <a:latin typeface="Arial" pitchFamily="34" charset="0"/>
              <a:ea typeface="+mn-ea"/>
              <a:cs typeface="Angsana New" pitchFamily="18" charset="-34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chemeClr val="tx1"/>
              </a:solidFill>
              <a:latin typeface="Arial" pitchFamily="34" charset="0"/>
              <a:ea typeface="+mn-ea"/>
              <a:cs typeface="Angsana New" pitchFamily="18" charset="-34"/>
            </a:defRPr>
          </a:lvl5pPr>
          <a:lvl6pPr marL="2286000" algn="l" defTabSz="914400" rtl="0" eaLnBrk="1" latinLnBrk="0" hangingPunct="1">
            <a:defRPr sz="1400" kern="1200">
              <a:solidFill>
                <a:schemeClr val="tx1"/>
              </a:solidFill>
              <a:latin typeface="Arial" pitchFamily="34" charset="0"/>
              <a:ea typeface="+mn-ea"/>
              <a:cs typeface="Angsana New" pitchFamily="18" charset="-34"/>
            </a:defRPr>
          </a:lvl6pPr>
          <a:lvl7pPr marL="2743200" algn="l" defTabSz="914400" rtl="0" eaLnBrk="1" latinLnBrk="0" hangingPunct="1">
            <a:defRPr sz="1400" kern="1200">
              <a:solidFill>
                <a:schemeClr val="tx1"/>
              </a:solidFill>
              <a:latin typeface="Arial" pitchFamily="34" charset="0"/>
              <a:ea typeface="+mn-ea"/>
              <a:cs typeface="Angsana New" pitchFamily="18" charset="-34"/>
            </a:defRPr>
          </a:lvl7pPr>
          <a:lvl8pPr marL="3200400" algn="l" defTabSz="914400" rtl="0" eaLnBrk="1" latinLnBrk="0" hangingPunct="1">
            <a:defRPr sz="1400" kern="1200">
              <a:solidFill>
                <a:schemeClr val="tx1"/>
              </a:solidFill>
              <a:latin typeface="Arial" pitchFamily="34" charset="0"/>
              <a:ea typeface="+mn-ea"/>
              <a:cs typeface="Angsana New" pitchFamily="18" charset="-34"/>
            </a:defRPr>
          </a:lvl8pPr>
          <a:lvl9pPr marL="3657600" algn="l" defTabSz="914400" rtl="0" eaLnBrk="1" latinLnBrk="0" hangingPunct="1">
            <a:defRPr sz="1400" kern="1200">
              <a:solidFill>
                <a:schemeClr val="tx1"/>
              </a:solidFill>
              <a:latin typeface="Arial" pitchFamily="34" charset="0"/>
              <a:ea typeface="+mn-ea"/>
              <a:cs typeface="Angsana New" pitchFamily="18" charset="-34"/>
            </a:defRPr>
          </a:lvl9pPr>
        </a:lstStyle>
        <a:p xmlns:a="http://schemas.openxmlformats.org/drawingml/2006/main">
          <a:pPr algn="ctr">
            <a:defRPr/>
          </a:pPr>
          <a:r>
            <a:rPr lang="th-TH" sz="1347" b="1" dirty="0">
              <a:solidFill>
                <a:srgbClr val="0000FF"/>
              </a:solidFill>
              <a:cs typeface="+mj-cs"/>
            </a:rPr>
            <a:t>ไม่เกิน </a:t>
          </a:r>
          <a:r>
            <a:rPr lang="en-US" sz="1347" b="1" dirty="0" smtClean="0">
              <a:solidFill>
                <a:srgbClr val="0000FF"/>
              </a:solidFill>
              <a:cs typeface="+mj-cs"/>
            </a:rPr>
            <a:t>40 </a:t>
          </a:r>
          <a:r>
            <a:rPr lang="th-TH" sz="1347" b="1" dirty="0">
              <a:solidFill>
                <a:srgbClr val="0000FF"/>
              </a:solidFill>
              <a:cs typeface="+mj-cs"/>
            </a:rPr>
            <a:t/>
          </a:r>
          <a:br>
            <a:rPr lang="th-TH" sz="1347" b="1" dirty="0">
              <a:solidFill>
                <a:srgbClr val="0000FF"/>
              </a:solidFill>
              <a:cs typeface="+mj-cs"/>
            </a:rPr>
          </a:br>
          <a:r>
            <a:rPr lang="th-TH" sz="1347" b="1" dirty="0">
              <a:solidFill>
                <a:srgbClr val="0000FF"/>
              </a:solidFill>
              <a:cs typeface="+mj-cs"/>
            </a:rPr>
            <a:t>ต่อพันประชากร</a:t>
          </a:r>
        </a:p>
      </cdr:txBody>
    </cdr:sp>
  </cdr:relSizeAnchor>
  <cdr:relSizeAnchor xmlns:cdr="http://schemas.openxmlformats.org/drawingml/2006/chartDrawing">
    <cdr:from>
      <cdr:x>0.88482</cdr:x>
      <cdr:y>0.47489</cdr:y>
    </cdr:from>
    <cdr:to>
      <cdr:x>0.90732</cdr:x>
      <cdr:y>0.78068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273141" y="2120164"/>
          <a:ext cx="261268" cy="1365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0.04919</cdr:x>
      <cdr:y>0.59705</cdr:y>
    </cdr:from>
    <cdr:to>
      <cdr:x>1</cdr:x>
      <cdr:y>0.59988</cdr:y>
    </cdr:to>
    <cdr:cxnSp macro="">
      <cdr:nvCxnSpPr>
        <cdr:cNvPr id="2" name="ตัวเชื่อมต่อตรง 1"/>
        <cdr:cNvCxnSpPr/>
      </cdr:nvCxnSpPr>
      <cdr:spPr>
        <a:xfrm xmlns:a="http://schemas.openxmlformats.org/drawingml/2006/main">
          <a:off x="559137" y="2474865"/>
          <a:ext cx="10808668" cy="1171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0.04412</cdr:x>
      <cdr:y>0.19245</cdr:y>
    </cdr:from>
    <cdr:to>
      <cdr:x>0.98552</cdr:x>
      <cdr:y>0.19545</cdr:y>
    </cdr:to>
    <cdr:cxnSp macro="">
      <cdr:nvCxnSpPr>
        <cdr:cNvPr id="4" name="ตัวเชื่อมต่อตรง 3"/>
        <cdr:cNvCxnSpPr/>
      </cdr:nvCxnSpPr>
      <cdr:spPr>
        <a:xfrm xmlns:a="http://schemas.openxmlformats.org/drawingml/2006/main">
          <a:off x="506587" y="751570"/>
          <a:ext cx="10808668" cy="1171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1" cy="502835"/>
          </a:xfrm>
          <a:prstGeom prst="rect">
            <a:avLst/>
          </a:prstGeom>
        </p:spPr>
        <p:txBody>
          <a:bodyPr vert="horz" lIns="95610" tIns="47805" rIns="95610" bIns="47805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1699" y="1"/>
            <a:ext cx="2984871" cy="502835"/>
          </a:xfrm>
          <a:prstGeom prst="rect">
            <a:avLst/>
          </a:prstGeom>
        </p:spPr>
        <p:txBody>
          <a:bodyPr vert="horz" lIns="95610" tIns="47805" rIns="95610" bIns="47805" rtlCol="0"/>
          <a:lstStyle>
            <a:lvl1pPr algn="r">
              <a:defRPr sz="1300"/>
            </a:lvl1pPr>
          </a:lstStyle>
          <a:p>
            <a:fld id="{DB549B1B-AC28-4CD1-AF5C-C963B5E03B4E}" type="datetimeFigureOut">
              <a:rPr lang="th-TH" smtClean="0"/>
              <a:t>20/06/61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54125"/>
            <a:ext cx="6005513" cy="3379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10" tIns="47805" rIns="95610" bIns="47805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818" y="4823033"/>
            <a:ext cx="5510530" cy="3946119"/>
          </a:xfrm>
          <a:prstGeom prst="rect">
            <a:avLst/>
          </a:prstGeom>
        </p:spPr>
        <p:txBody>
          <a:bodyPr vert="horz" lIns="95610" tIns="47805" rIns="95610" bIns="47805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5610" tIns="47805" rIns="95610" bIns="47805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901699" y="9519055"/>
            <a:ext cx="2984871" cy="502834"/>
          </a:xfrm>
          <a:prstGeom prst="rect">
            <a:avLst/>
          </a:prstGeom>
        </p:spPr>
        <p:txBody>
          <a:bodyPr vert="horz" lIns="95610" tIns="47805" rIns="95610" bIns="47805" rtlCol="0" anchor="b"/>
          <a:lstStyle>
            <a:lvl1pPr algn="r">
              <a:defRPr sz="1300"/>
            </a:lvl1pPr>
          </a:lstStyle>
          <a:p>
            <a:fld id="{87FDF6C1-E18D-40F5-8FB0-FD2F23442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9395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8" algn="l" defTabSz="9143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2" algn="l" defTabSz="9143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9143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9143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06" algn="l" defTabSz="9143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93" algn="l" defTabSz="9143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-12022138" y="-11799888"/>
            <a:ext cx="12011025" cy="1254125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116" tIns="46059" rIns="92116" bIns="46059" anchor="ctr"/>
          <a:lstStyle>
            <a:lvl1pPr defTabSz="936625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defTabSz="936625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defTabSz="936625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defTabSz="936625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defTabSz="936625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700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21313" cy="4449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>
          <a:xfrm>
            <a:off x="441325" y="1254125"/>
            <a:ext cx="6005513" cy="3379788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10168-56C9-49F5-BD8E-C81A14F931C9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8928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>
          <a:xfrm>
            <a:off x="441325" y="1254125"/>
            <a:ext cx="6005513" cy="3379788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10168-56C9-49F5-BD8E-C81A14F931C9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8928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-12022138" y="-11799888"/>
            <a:ext cx="12011025" cy="1254125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116" tIns="46059" rIns="92116" bIns="46059" anchor="ctr"/>
          <a:lstStyle>
            <a:lvl1pPr defTabSz="936625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defTabSz="936625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defTabSz="936625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defTabSz="936625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defTabSz="936625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700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21313" cy="4449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8" indent="0" algn="ctr">
              <a:buNone/>
              <a:defRPr sz="2000"/>
            </a:lvl2pPr>
            <a:lvl3pPr marL="914372" indent="0" algn="ctr">
              <a:buNone/>
              <a:defRPr sz="1800"/>
            </a:lvl3pPr>
            <a:lvl4pPr marL="1371560" indent="0" algn="ctr">
              <a:buNone/>
              <a:defRPr sz="1600"/>
            </a:lvl4pPr>
            <a:lvl5pPr marL="1828747" indent="0" algn="ctr">
              <a:buNone/>
              <a:defRPr sz="1600"/>
            </a:lvl5pPr>
            <a:lvl6pPr marL="2285933" indent="0" algn="ctr">
              <a:buNone/>
              <a:defRPr sz="1600"/>
            </a:lvl6pPr>
            <a:lvl7pPr marL="2743120" indent="0" algn="ctr">
              <a:buNone/>
              <a:defRPr sz="1600"/>
            </a:lvl7pPr>
            <a:lvl8pPr marL="3200306" indent="0" algn="ctr">
              <a:buNone/>
              <a:defRPr sz="1600"/>
            </a:lvl8pPr>
            <a:lvl9pPr marL="3657493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76CC-C211-4FB6-83C6-16EF66B5B507}" type="datetimeFigureOut">
              <a:rPr lang="th-TH" smtClean="0"/>
              <a:t>20/06/61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33D0-1EA1-41C3-A754-A15BAC8D19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518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76CC-C211-4FB6-83C6-16EF66B5B507}" type="datetimeFigureOut">
              <a:rPr lang="th-TH" smtClean="0"/>
              <a:t>20/06/61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33D0-1EA1-41C3-A754-A15BAC8D19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353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299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76CC-C211-4FB6-83C6-16EF66B5B507}" type="datetimeFigureOut">
              <a:rPr lang="th-TH" smtClean="0"/>
              <a:t>20/06/61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33D0-1EA1-41C3-A754-A15BAC8D19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4583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9"/>
          <p:cNvSpPr/>
          <p:nvPr/>
        </p:nvSpPr>
        <p:spPr>
          <a:xfrm>
            <a:off x="407323" y="329454"/>
            <a:ext cx="11375239" cy="6195913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112" tIns="54558" rIns="109112" bIns="5455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6" name="สี่เหลี่ยมมุมมน 10"/>
          <p:cNvSpPr/>
          <p:nvPr/>
        </p:nvSpPr>
        <p:spPr>
          <a:xfrm>
            <a:off x="558129" y="434163"/>
            <a:ext cx="11075746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112" tIns="54558" rIns="109112" bIns="5455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963170" y="1820208"/>
            <a:ext cx="10363201" cy="1828800"/>
          </a:xfrm>
        </p:spPr>
        <p:txBody>
          <a:bodyPr lIns="54558" rIns="54558" bIns="54558"/>
          <a:lstStyle>
            <a:lvl1pPr algn="r">
              <a:defRPr sz="54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20" name="ชื่อเรื่องรอง 19"/>
          <p:cNvSpPr>
            <a:spLocks noGrp="1"/>
          </p:cNvSpPr>
          <p:nvPr>
            <p:ph type="subTitle" idx="1"/>
          </p:nvPr>
        </p:nvSpPr>
        <p:spPr>
          <a:xfrm>
            <a:off x="963170" y="3685032"/>
            <a:ext cx="10363201" cy="914400"/>
          </a:xfrm>
        </p:spPr>
        <p:txBody>
          <a:bodyPr tIns="0"/>
          <a:lstStyle>
            <a:lvl1pPr marL="43645" indent="0" algn="r">
              <a:spcBef>
                <a:spcPts val="0"/>
              </a:spcBef>
              <a:buNone/>
              <a:defRPr sz="2400">
                <a:solidFill>
                  <a:schemeClr val="bg2">
                    <a:shade val="25000"/>
                  </a:schemeClr>
                </a:solidFill>
              </a:defRPr>
            </a:lvl1pPr>
            <a:lvl2pPr marL="545562" indent="0" algn="ctr">
              <a:buNone/>
            </a:lvl2pPr>
            <a:lvl3pPr marL="1091122" indent="0" algn="ctr">
              <a:buNone/>
            </a:lvl3pPr>
            <a:lvl4pPr marL="1636683" indent="0" algn="ctr">
              <a:buNone/>
            </a:lvl4pPr>
            <a:lvl5pPr marL="2182243" indent="0" algn="ctr">
              <a:buNone/>
            </a:lvl5pPr>
            <a:lvl6pPr marL="2727804" indent="0" algn="ctr">
              <a:buNone/>
            </a:lvl6pPr>
            <a:lvl7pPr marL="3273365" indent="0" algn="ctr">
              <a:buNone/>
            </a:lvl7pPr>
            <a:lvl8pPr marL="3818925" indent="0" algn="ctr">
              <a:buNone/>
            </a:lvl8pPr>
            <a:lvl9pPr marL="4364488" indent="0" algn="ctr">
              <a:buNone/>
            </a:lvl9pPr>
            <a:extLst/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7" name="ตัวยึด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fld id="{2D6004C8-1D6A-4FFA-B7B6-BC23F28A9BF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8444244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fld id="{F3A151D4-729D-4CCD-AD52-403D846318A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3564497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9"/>
          <p:cNvSpPr/>
          <p:nvPr/>
        </p:nvSpPr>
        <p:spPr>
          <a:xfrm>
            <a:off x="407323" y="329454"/>
            <a:ext cx="11375239" cy="6195913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112" tIns="54558" rIns="109112" bIns="5455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5" name="สี่เหลี่ยมมุมมน 10"/>
          <p:cNvSpPr/>
          <p:nvPr/>
        </p:nvSpPr>
        <p:spPr>
          <a:xfrm>
            <a:off x="558129" y="434165"/>
            <a:ext cx="11075746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112" tIns="54558" rIns="109112" bIns="5455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4459" y="4928619"/>
            <a:ext cx="10911840" cy="676656"/>
          </a:xfrm>
        </p:spPr>
        <p:txBody>
          <a:bodyPr lIns="109112" bIns="0"/>
          <a:lstStyle>
            <a:lvl1pPr algn="l">
              <a:buNone/>
              <a:defRPr sz="43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24459" y="5624487"/>
            <a:ext cx="10911840" cy="420624"/>
          </a:xfrm>
        </p:spPr>
        <p:txBody>
          <a:bodyPr lIns="141846" tIns="0"/>
          <a:lstStyle>
            <a:lvl1pPr marL="0" marR="43645" indent="0" algn="l">
              <a:spcBef>
                <a:spcPts val="0"/>
              </a:spcBef>
              <a:spcAft>
                <a:spcPts val="0"/>
              </a:spcAft>
              <a:buNone/>
              <a:defRPr sz="21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fld id="{88CF005F-8008-46EF-B129-BC01CF18742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4876819"/>
      </p:ext>
    </p:extLst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85802" y="530352"/>
            <a:ext cx="5242560" cy="438912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ท้ายกระดา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fld id="{0F8851ED-8EF5-4B0D-828C-5005C460F10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9994408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809633" y="579441"/>
            <a:ext cx="5242560" cy="792162"/>
          </a:xfrm>
        </p:spPr>
        <p:txBody>
          <a:bodyPr lIns="174580" anchor="ctr"/>
          <a:lstStyle>
            <a:lvl1pPr marL="0" indent="0" algn="l">
              <a:buNone/>
              <a:defRPr sz="2900" b="1">
                <a:solidFill>
                  <a:schemeClr val="tx1"/>
                </a:solidFill>
              </a:defRPr>
            </a:lvl1pPr>
            <a:lvl2pPr>
              <a:buNone/>
              <a:defRPr sz="24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6202893" y="579441"/>
            <a:ext cx="5242560" cy="792162"/>
          </a:xfrm>
        </p:spPr>
        <p:txBody>
          <a:bodyPr lIns="163668" anchor="ctr"/>
          <a:lstStyle>
            <a:lvl1pPr marL="0" indent="0" algn="l">
              <a:buNone/>
              <a:defRPr sz="2900" b="1">
                <a:solidFill>
                  <a:schemeClr val="tx1"/>
                </a:solidFill>
              </a:defRPr>
            </a:lvl1pPr>
            <a:lvl2pPr>
              <a:buNone/>
              <a:defRPr sz="24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809633" y="1447801"/>
            <a:ext cx="5242560" cy="3489960"/>
          </a:xfrm>
        </p:spPr>
        <p:txBody>
          <a:bodyPr/>
          <a:lstStyle>
            <a:lvl1pPr algn="l">
              <a:defRPr sz="2900"/>
            </a:lvl1pPr>
            <a:lvl2pPr algn="l">
              <a:defRPr sz="2400"/>
            </a:lvl2pPr>
            <a:lvl3pPr algn="l">
              <a:defRPr sz="2100"/>
            </a:lvl3pPr>
            <a:lvl4pPr algn="l">
              <a:defRPr sz="1900"/>
            </a:lvl4pPr>
            <a:lvl5pPr algn="l">
              <a:defRPr sz="1900"/>
            </a:lvl5pPr>
            <a:extLst/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6202893" y="1447801"/>
            <a:ext cx="5242560" cy="3489960"/>
          </a:xfrm>
        </p:spPr>
        <p:txBody>
          <a:bodyPr/>
          <a:lstStyle>
            <a:lvl1pPr algn="l">
              <a:defRPr sz="2900"/>
            </a:lvl1pPr>
            <a:lvl2pPr algn="l">
              <a:defRPr sz="2400"/>
            </a:lvl2pPr>
            <a:lvl3pPr algn="l">
              <a:defRPr sz="2100"/>
            </a:lvl3pPr>
            <a:lvl4pPr algn="l">
              <a:defRPr sz="1900"/>
            </a:lvl4pPr>
            <a:lvl5pPr algn="l">
              <a:defRPr sz="1900"/>
            </a:lvl5pPr>
            <a:extLst/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ตัวยึดท้ายกระดา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fld id="{F0E785D0-8426-48A3-A2D6-6933E0A19D4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289565"/>
      </p:ext>
    </p:extLst>
  </p:cSld>
  <p:clrMapOvr>
    <a:masterClrMapping/>
  </p:clrMapOvr>
  <p:transition spd="slow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ท้ายกระดา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fld id="{8F708A5A-CAA8-425E-BB3B-8E070A1EB83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1067930"/>
      </p:ext>
    </p:extLst>
  </p:cSld>
  <p:clrMapOvr>
    <a:masterClrMapping/>
  </p:clrMapOvr>
  <p:transition spd="slow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มุมมน 9"/>
          <p:cNvSpPr/>
          <p:nvPr/>
        </p:nvSpPr>
        <p:spPr>
          <a:xfrm>
            <a:off x="407323" y="329454"/>
            <a:ext cx="11375239" cy="6195913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112" tIns="54558" rIns="109112" bIns="5455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3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fld id="{69459BFA-AE92-473F-BB30-8DF9D461530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761463"/>
      </p:ext>
    </p:extLst>
  </p:cSld>
  <p:clrMapOvr>
    <a:masterClrMapping/>
  </p:clrMapOvr>
  <p:transition spd="slow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385049" y="533400"/>
            <a:ext cx="3962400" cy="914400"/>
          </a:xfrm>
        </p:spPr>
        <p:txBody>
          <a:bodyPr/>
          <a:lstStyle>
            <a:lvl1pPr algn="l">
              <a:buNone/>
              <a:defRPr sz="2600" b="1">
                <a:solidFill>
                  <a:schemeClr val="accent1"/>
                </a:solidFill>
              </a:defRPr>
            </a:lvl1pPr>
            <a:extLst/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109112"/>
          <a:lstStyle>
            <a:lvl1pPr marL="21823" marR="21823" indent="0">
              <a:spcBef>
                <a:spcPts val="0"/>
              </a:spcBef>
              <a:buNone/>
              <a:defRPr sz="170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200">
                <a:solidFill>
                  <a:schemeClr val="tx1"/>
                </a:solidFill>
              </a:defRPr>
            </a:lvl3pPr>
            <a:lvl4pPr>
              <a:buNone/>
              <a:defRPr sz="1100">
                <a:solidFill>
                  <a:schemeClr val="tx1"/>
                </a:solidFill>
              </a:defRPr>
            </a:lvl4pPr>
            <a:lvl5pPr>
              <a:buNone/>
              <a:defRPr sz="11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1015166" y="930147"/>
            <a:ext cx="6168212" cy="4724401"/>
          </a:xfrm>
        </p:spPr>
        <p:txBody>
          <a:bodyPr/>
          <a:lstStyle>
            <a:lvl1pPr>
              <a:defRPr sz="3300">
                <a:solidFill>
                  <a:schemeClr val="tx1"/>
                </a:solidFill>
              </a:defRPr>
            </a:lvl1pPr>
            <a:lvl2pPr>
              <a:defRPr sz="3100">
                <a:solidFill>
                  <a:schemeClr val="tx1"/>
                </a:solidFill>
              </a:defRPr>
            </a:lvl2pPr>
            <a:lvl3pPr>
              <a:defRPr sz="29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ท้ายกระดา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fld id="{AC419694-8BF0-4689-8B58-0E68F53E21D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268998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76CC-C211-4FB6-83C6-16EF66B5B507}" type="datetimeFigureOut">
              <a:rPr lang="th-TH" smtClean="0"/>
              <a:t>20/06/61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33D0-1EA1-41C3-A754-A15BAC8D19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96703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มุมมน 9"/>
          <p:cNvSpPr/>
          <p:nvPr/>
        </p:nvSpPr>
        <p:spPr>
          <a:xfrm>
            <a:off x="407323" y="329454"/>
            <a:ext cx="11375239" cy="6195913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112" tIns="54558" rIns="109112" bIns="5455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6" name="มนมุมสี่เหลี่ยมหนึ่งมุม 10"/>
          <p:cNvSpPr/>
          <p:nvPr/>
        </p:nvSpPr>
        <p:spPr>
          <a:xfrm>
            <a:off x="8534613" y="434497"/>
            <a:ext cx="3099444" cy="4343346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112" tIns="54558" rIns="109112" bIns="5455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2" y="5012056"/>
            <a:ext cx="10972800" cy="1051560"/>
          </a:xfrm>
        </p:spPr>
        <p:txBody>
          <a:bodyPr anchor="t"/>
          <a:lstStyle>
            <a:lvl1pPr algn="l">
              <a:buNone/>
              <a:defRPr sz="43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3"/>
            <a:ext cx="2987040" cy="4211480"/>
          </a:xfrm>
        </p:spPr>
        <p:txBody>
          <a:bodyPr lIns="109112"/>
          <a:lstStyle>
            <a:lvl1pPr marL="54558" indent="0" algn="l">
              <a:spcBef>
                <a:spcPts val="0"/>
              </a:spcBef>
              <a:buNone/>
              <a:defRPr sz="1700">
                <a:solidFill>
                  <a:srgbClr val="FFFFFF"/>
                </a:solidFill>
              </a:defRPr>
            </a:lvl1pPr>
            <a:lvl2pPr>
              <a:defRPr sz="1400">
                <a:solidFill>
                  <a:srgbClr val="FFFFFF"/>
                </a:solidFill>
              </a:defRPr>
            </a:lvl2pPr>
            <a:lvl3pPr>
              <a:defRPr sz="1200">
                <a:solidFill>
                  <a:srgbClr val="FFFFFF"/>
                </a:solidFill>
              </a:defRPr>
            </a:lvl3pPr>
            <a:lvl4pPr>
              <a:defRPr sz="1100">
                <a:solidFill>
                  <a:srgbClr val="FFFFFF"/>
                </a:solidFill>
              </a:defRPr>
            </a:lvl4pPr>
            <a:lvl5pPr>
              <a:defRPr sz="11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561974" y="435769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800"/>
            </a:lvl1pPr>
            <a:extLst/>
          </a:lstStyle>
          <a:p>
            <a:pPr lvl="0"/>
            <a:r>
              <a:rPr lang="th-TH" noProof="0"/>
              <a:t>คลิกไอคอนเพื่อเพิ่มรูปภาพ</a:t>
            </a:r>
            <a:endParaRPr lang="en-US" noProof="0"/>
          </a:p>
        </p:txBody>
      </p:sp>
      <p:sp>
        <p:nvSpPr>
          <p:cNvPr id="7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8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fld id="{B0C9B59A-87B2-44AA-927C-0ECA1A6BA74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0507638"/>
      </p:ext>
    </p:extLst>
  </p:cSld>
  <p:clrMapOvr>
    <a:masterClrMapping/>
  </p:clrMapOvr>
  <p:transition spd="slow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fld id="{FA326C6D-011C-49A1-BD79-23251EF3122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8680257"/>
      </p:ext>
    </p:extLst>
  </p:cSld>
  <p:clrMapOvr>
    <a:masterClrMapping/>
  </p:clrMapOvr>
  <p:transition spd="slow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39202" y="533404"/>
            <a:ext cx="2641600" cy="5257800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711200" y="533405"/>
            <a:ext cx="7924800" cy="5257801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fld id="{FDD9692F-F568-4C1F-95D4-0DA13F01BBC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5174023"/>
      </p:ext>
    </p:extLst>
  </p:cSld>
  <p:clrMapOvr>
    <a:masterClrMapping/>
  </p:clrMapOvr>
  <p:transition spd="slow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9"/>
          <p:cNvSpPr/>
          <p:nvPr/>
        </p:nvSpPr>
        <p:spPr>
          <a:xfrm>
            <a:off x="407320" y="329452"/>
            <a:ext cx="11375239" cy="6195913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115" tIns="54558" rIns="109115" bIns="54558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6" name="สี่เหลี่ยมมุมมน 10"/>
          <p:cNvSpPr/>
          <p:nvPr/>
        </p:nvSpPr>
        <p:spPr>
          <a:xfrm>
            <a:off x="558129" y="434163"/>
            <a:ext cx="11075746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115" tIns="54558" rIns="109115" bIns="54558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1" cy="1828800"/>
          </a:xfrm>
        </p:spPr>
        <p:txBody>
          <a:bodyPr lIns="54558" rIns="54558" bIns="54558"/>
          <a:lstStyle>
            <a:lvl1pPr algn="r">
              <a:defRPr sz="54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20" name="ชื่อเรื่องรอง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1" cy="914400"/>
          </a:xfrm>
        </p:spPr>
        <p:txBody>
          <a:bodyPr tIns="0"/>
          <a:lstStyle>
            <a:lvl1pPr marL="43646" indent="0" algn="r">
              <a:spcBef>
                <a:spcPts val="0"/>
              </a:spcBef>
              <a:buNone/>
              <a:defRPr sz="2400">
                <a:solidFill>
                  <a:schemeClr val="bg2">
                    <a:shade val="25000"/>
                  </a:schemeClr>
                </a:solidFill>
              </a:defRPr>
            </a:lvl1pPr>
            <a:lvl2pPr marL="545577" indent="0" algn="ctr">
              <a:buNone/>
            </a:lvl2pPr>
            <a:lvl3pPr marL="1091154" indent="0" algn="ctr">
              <a:buNone/>
            </a:lvl3pPr>
            <a:lvl4pPr marL="1636730" indent="0" algn="ctr">
              <a:buNone/>
            </a:lvl4pPr>
            <a:lvl5pPr marL="2182307" indent="0" algn="ctr">
              <a:buNone/>
            </a:lvl5pPr>
            <a:lvl6pPr marL="2727884" indent="0" algn="ctr">
              <a:buNone/>
            </a:lvl6pPr>
            <a:lvl7pPr marL="3273461" indent="0" algn="ctr">
              <a:buNone/>
            </a:lvl7pPr>
            <a:lvl8pPr marL="3819037" indent="0" algn="ctr">
              <a:buNone/>
            </a:lvl8pPr>
            <a:lvl9pPr marL="4364614" indent="0" algn="ctr">
              <a:buNone/>
            </a:lvl9pPr>
            <a:extLst/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7" name="ตัวยึด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fld id="{2D6004C8-1D6A-4FFA-B7B6-BC23F28A9BF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7822791"/>
      </p:ext>
    </p:extLst>
  </p:cSld>
  <p:clrMapOvr>
    <a:masterClrMapping/>
  </p:clrMapOvr>
  <p:transition spd="slow">
    <p:pull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fld id="{F3A151D4-729D-4CCD-AD52-403D846318A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6076691"/>
      </p:ext>
    </p:extLst>
  </p:cSld>
  <p:clrMapOvr>
    <a:masterClrMapping/>
  </p:clrMapOvr>
  <p:transition spd="slow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9"/>
          <p:cNvSpPr/>
          <p:nvPr/>
        </p:nvSpPr>
        <p:spPr>
          <a:xfrm>
            <a:off x="407320" y="329452"/>
            <a:ext cx="11375239" cy="6195913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115" tIns="54558" rIns="109115" bIns="54558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5" name="สี่เหลี่ยมมุมมน 10"/>
          <p:cNvSpPr/>
          <p:nvPr/>
        </p:nvSpPr>
        <p:spPr>
          <a:xfrm>
            <a:off x="558129" y="434163"/>
            <a:ext cx="11075746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115" tIns="54558" rIns="109115" bIns="54558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4459" y="4928617"/>
            <a:ext cx="10911840" cy="676656"/>
          </a:xfrm>
        </p:spPr>
        <p:txBody>
          <a:bodyPr lIns="109115" bIns="0"/>
          <a:lstStyle>
            <a:lvl1pPr algn="l">
              <a:buNone/>
              <a:defRPr sz="43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24459" y="5624485"/>
            <a:ext cx="10911840" cy="420624"/>
          </a:xfrm>
        </p:spPr>
        <p:txBody>
          <a:bodyPr lIns="141850" tIns="0"/>
          <a:lstStyle>
            <a:lvl1pPr marL="0" marR="43646" indent="0" algn="l">
              <a:spcBef>
                <a:spcPts val="0"/>
              </a:spcBef>
              <a:spcAft>
                <a:spcPts val="0"/>
              </a:spcAft>
              <a:buNone/>
              <a:defRPr sz="21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fld id="{88CF005F-8008-46EF-B129-BC01CF18742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056109"/>
      </p:ext>
    </p:extLst>
  </p:cSld>
  <p:clrMapOvr>
    <a:masterClrMapping/>
  </p:clrMapOvr>
  <p:transition spd="slow"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85802" y="530352"/>
            <a:ext cx="5242560" cy="438912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ท้ายกระดา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fld id="{0F8851ED-8EF5-4B0D-828C-5005C460F10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4313466"/>
      </p:ext>
    </p:extLst>
  </p:cSld>
  <p:clrMapOvr>
    <a:masterClrMapping/>
  </p:clrMapOvr>
  <p:transition spd="slow">
    <p:pull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809633" y="579439"/>
            <a:ext cx="5242560" cy="792162"/>
          </a:xfrm>
        </p:spPr>
        <p:txBody>
          <a:bodyPr lIns="174585" anchor="ctr"/>
          <a:lstStyle>
            <a:lvl1pPr marL="0" indent="0" algn="l">
              <a:buNone/>
              <a:defRPr sz="2900" b="1">
                <a:solidFill>
                  <a:schemeClr val="tx1"/>
                </a:solidFill>
              </a:defRPr>
            </a:lvl1pPr>
            <a:lvl2pPr>
              <a:buNone/>
              <a:defRPr sz="24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6202893" y="579439"/>
            <a:ext cx="5242560" cy="792162"/>
          </a:xfrm>
        </p:spPr>
        <p:txBody>
          <a:bodyPr lIns="163673" anchor="ctr"/>
          <a:lstStyle>
            <a:lvl1pPr marL="0" indent="0" algn="l">
              <a:buNone/>
              <a:defRPr sz="2900" b="1">
                <a:solidFill>
                  <a:schemeClr val="tx1"/>
                </a:solidFill>
              </a:defRPr>
            </a:lvl1pPr>
            <a:lvl2pPr>
              <a:buNone/>
              <a:defRPr sz="24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809633" y="1447801"/>
            <a:ext cx="5242560" cy="3489960"/>
          </a:xfrm>
        </p:spPr>
        <p:txBody>
          <a:bodyPr/>
          <a:lstStyle>
            <a:lvl1pPr algn="l">
              <a:defRPr sz="2900"/>
            </a:lvl1pPr>
            <a:lvl2pPr algn="l">
              <a:defRPr sz="2400"/>
            </a:lvl2pPr>
            <a:lvl3pPr algn="l">
              <a:defRPr sz="2100"/>
            </a:lvl3pPr>
            <a:lvl4pPr algn="l">
              <a:defRPr sz="1900"/>
            </a:lvl4pPr>
            <a:lvl5pPr algn="l">
              <a:defRPr sz="1900"/>
            </a:lvl5pPr>
            <a:extLst/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6202893" y="1447801"/>
            <a:ext cx="5242560" cy="3489960"/>
          </a:xfrm>
        </p:spPr>
        <p:txBody>
          <a:bodyPr/>
          <a:lstStyle>
            <a:lvl1pPr algn="l">
              <a:defRPr sz="2900"/>
            </a:lvl1pPr>
            <a:lvl2pPr algn="l">
              <a:defRPr sz="2400"/>
            </a:lvl2pPr>
            <a:lvl3pPr algn="l">
              <a:defRPr sz="2100"/>
            </a:lvl3pPr>
            <a:lvl4pPr algn="l">
              <a:defRPr sz="1900"/>
            </a:lvl4pPr>
            <a:lvl5pPr algn="l">
              <a:defRPr sz="1900"/>
            </a:lvl5pPr>
            <a:extLst/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ตัวยึดท้ายกระดา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fld id="{F0E785D0-8426-48A3-A2D6-6933E0A19D4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983590"/>
      </p:ext>
    </p:extLst>
  </p:cSld>
  <p:clrMapOvr>
    <a:masterClrMapping/>
  </p:clrMapOvr>
  <p:transition spd="slow">
    <p:pull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ท้ายกระดา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fld id="{8F708A5A-CAA8-425E-BB3B-8E070A1EB83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1518629"/>
      </p:ext>
    </p:extLst>
  </p:cSld>
  <p:clrMapOvr>
    <a:masterClrMapping/>
  </p:clrMapOvr>
  <p:transition spd="slow">
    <p:pull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มุมมน 9"/>
          <p:cNvSpPr/>
          <p:nvPr/>
        </p:nvSpPr>
        <p:spPr>
          <a:xfrm>
            <a:off x="407320" y="329452"/>
            <a:ext cx="11375239" cy="6195913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115" tIns="54558" rIns="109115" bIns="54558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3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fld id="{69459BFA-AE92-473F-BB30-8DF9D461530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8076139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76CC-C211-4FB6-83C6-16EF66B5B507}" type="datetimeFigureOut">
              <a:rPr lang="th-TH" smtClean="0"/>
              <a:t>20/06/61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33D0-1EA1-41C3-A754-A15BAC8D19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53101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385047" y="533400"/>
            <a:ext cx="3962400" cy="914400"/>
          </a:xfrm>
        </p:spPr>
        <p:txBody>
          <a:bodyPr/>
          <a:lstStyle>
            <a:lvl1pPr algn="l">
              <a:buNone/>
              <a:defRPr sz="2600" b="1">
                <a:solidFill>
                  <a:schemeClr val="accent1"/>
                </a:solidFill>
              </a:defRPr>
            </a:lvl1pPr>
            <a:extLst/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109115"/>
          <a:lstStyle>
            <a:lvl1pPr marL="21823" marR="21823" indent="0">
              <a:spcBef>
                <a:spcPts val="0"/>
              </a:spcBef>
              <a:buNone/>
              <a:defRPr sz="170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200">
                <a:solidFill>
                  <a:schemeClr val="tx1"/>
                </a:solidFill>
              </a:defRPr>
            </a:lvl3pPr>
            <a:lvl4pPr>
              <a:buNone/>
              <a:defRPr sz="1100">
                <a:solidFill>
                  <a:schemeClr val="tx1"/>
                </a:solidFill>
              </a:defRPr>
            </a:lvl4pPr>
            <a:lvl5pPr>
              <a:buNone/>
              <a:defRPr sz="11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1015166" y="930145"/>
            <a:ext cx="6168212" cy="4724401"/>
          </a:xfrm>
        </p:spPr>
        <p:txBody>
          <a:bodyPr/>
          <a:lstStyle>
            <a:lvl1pPr>
              <a:defRPr sz="3300">
                <a:solidFill>
                  <a:schemeClr val="tx1"/>
                </a:solidFill>
              </a:defRPr>
            </a:lvl1pPr>
            <a:lvl2pPr>
              <a:defRPr sz="3100">
                <a:solidFill>
                  <a:schemeClr val="tx1"/>
                </a:solidFill>
              </a:defRPr>
            </a:lvl2pPr>
            <a:lvl3pPr>
              <a:defRPr sz="29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ท้ายกระดา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fld id="{AC419694-8BF0-4689-8B58-0E68F53E21D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0797030"/>
      </p:ext>
    </p:extLst>
  </p:cSld>
  <p:clrMapOvr>
    <a:masterClrMapping/>
  </p:clrMapOvr>
  <p:transition spd="slow">
    <p:pull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มุมมน 9"/>
          <p:cNvSpPr/>
          <p:nvPr/>
        </p:nvSpPr>
        <p:spPr>
          <a:xfrm>
            <a:off x="407320" y="329452"/>
            <a:ext cx="11375239" cy="6195913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115" tIns="54558" rIns="109115" bIns="54558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6" name="มนมุมสี่เหลี่ยมหนึ่งมุม 10"/>
          <p:cNvSpPr/>
          <p:nvPr/>
        </p:nvSpPr>
        <p:spPr>
          <a:xfrm>
            <a:off x="8534613" y="434495"/>
            <a:ext cx="3099444" cy="4343346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115" tIns="54558" rIns="109115" bIns="54558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1" y="5012056"/>
            <a:ext cx="10972800" cy="1051560"/>
          </a:xfrm>
        </p:spPr>
        <p:txBody>
          <a:bodyPr anchor="t"/>
          <a:lstStyle>
            <a:lvl1pPr algn="l">
              <a:buNone/>
              <a:defRPr sz="43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1"/>
            <a:ext cx="2987040" cy="4211480"/>
          </a:xfrm>
        </p:spPr>
        <p:txBody>
          <a:bodyPr lIns="109115"/>
          <a:lstStyle>
            <a:lvl1pPr marL="54558" indent="0" algn="l">
              <a:spcBef>
                <a:spcPts val="0"/>
              </a:spcBef>
              <a:buNone/>
              <a:defRPr sz="1700">
                <a:solidFill>
                  <a:srgbClr val="FFFFFF"/>
                </a:solidFill>
              </a:defRPr>
            </a:lvl1pPr>
            <a:lvl2pPr>
              <a:defRPr sz="1400">
                <a:solidFill>
                  <a:srgbClr val="FFFFFF"/>
                </a:solidFill>
              </a:defRPr>
            </a:lvl2pPr>
            <a:lvl3pPr>
              <a:defRPr sz="1200">
                <a:solidFill>
                  <a:srgbClr val="FFFFFF"/>
                </a:solidFill>
              </a:defRPr>
            </a:lvl3pPr>
            <a:lvl4pPr>
              <a:defRPr sz="1100">
                <a:solidFill>
                  <a:srgbClr val="FFFFFF"/>
                </a:solidFill>
              </a:defRPr>
            </a:lvl4pPr>
            <a:lvl5pPr>
              <a:defRPr sz="11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561974" y="435769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800"/>
            </a:lvl1pPr>
            <a:extLst/>
          </a:lstStyle>
          <a:p>
            <a:pPr lvl="0"/>
            <a:r>
              <a:rPr lang="th-TH" noProof="0"/>
              <a:t>คลิกไอคอนเพื่อเพิ่มรูปภาพ</a:t>
            </a:r>
            <a:endParaRPr lang="en-US" noProof="0"/>
          </a:p>
        </p:txBody>
      </p:sp>
      <p:sp>
        <p:nvSpPr>
          <p:cNvPr id="7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8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fld id="{B0C9B59A-87B2-44AA-927C-0ECA1A6BA74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166567"/>
      </p:ext>
    </p:extLst>
  </p:cSld>
  <p:clrMapOvr>
    <a:masterClrMapping/>
  </p:clrMapOvr>
  <p:transition spd="slow">
    <p:pull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fld id="{FA326C6D-011C-49A1-BD79-23251EF3122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356606"/>
      </p:ext>
    </p:extLst>
  </p:cSld>
  <p:clrMapOvr>
    <a:masterClrMapping/>
  </p:clrMapOvr>
  <p:transition spd="slow">
    <p:pull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39201" y="533404"/>
            <a:ext cx="2641600" cy="5257800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latin typeface="BrowalliaUPC" pitchFamily="34" charset="-34"/>
                <a:cs typeface="BrowalliaUPC" pitchFamily="34" charset="-34"/>
              </a:defRPr>
            </a:lvl1pPr>
          </a:lstStyle>
          <a:p>
            <a:pPr>
              <a:defRPr/>
            </a:pPr>
            <a:fld id="{FDD9692F-F568-4C1F-95D4-0DA13F01BBC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9081305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76CC-C211-4FB6-83C6-16EF66B5B507}" type="datetimeFigureOut">
              <a:rPr lang="th-TH" smtClean="0"/>
              <a:t>20/06/61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33D0-1EA1-41C3-A754-A15BAC8D19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215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1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8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60" indent="0">
              <a:buNone/>
              <a:defRPr sz="1600" b="1"/>
            </a:lvl4pPr>
            <a:lvl5pPr marL="1828747" indent="0">
              <a:buNone/>
              <a:defRPr sz="1600" b="1"/>
            </a:lvl5pPr>
            <a:lvl6pPr marL="2285933" indent="0">
              <a:buNone/>
              <a:defRPr sz="1600" b="1"/>
            </a:lvl6pPr>
            <a:lvl7pPr marL="2743120" indent="0">
              <a:buNone/>
              <a:defRPr sz="1600" b="1"/>
            </a:lvl7pPr>
            <a:lvl8pPr marL="3200306" indent="0">
              <a:buNone/>
              <a:defRPr sz="1600" b="1"/>
            </a:lvl8pPr>
            <a:lvl9pPr marL="3657493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199" y="1681163"/>
            <a:ext cx="518318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8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60" indent="0">
              <a:buNone/>
              <a:defRPr sz="1600" b="1"/>
            </a:lvl4pPr>
            <a:lvl5pPr marL="1828747" indent="0">
              <a:buNone/>
              <a:defRPr sz="1600" b="1"/>
            </a:lvl5pPr>
            <a:lvl6pPr marL="2285933" indent="0">
              <a:buNone/>
              <a:defRPr sz="1600" b="1"/>
            </a:lvl6pPr>
            <a:lvl7pPr marL="2743120" indent="0">
              <a:buNone/>
              <a:defRPr sz="1600" b="1"/>
            </a:lvl7pPr>
            <a:lvl8pPr marL="3200306" indent="0">
              <a:buNone/>
              <a:defRPr sz="1600" b="1"/>
            </a:lvl8pPr>
            <a:lvl9pPr marL="3657493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183189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76CC-C211-4FB6-83C6-16EF66B5B507}" type="datetimeFigureOut">
              <a:rPr lang="th-TH" smtClean="0"/>
              <a:t>20/06/61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33D0-1EA1-41C3-A754-A15BAC8D19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617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76CC-C211-4FB6-83C6-16EF66B5B507}" type="datetimeFigureOut">
              <a:rPr lang="th-TH" smtClean="0"/>
              <a:t>20/06/61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33D0-1EA1-41C3-A754-A15BAC8D19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089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76CC-C211-4FB6-83C6-16EF66B5B507}" type="datetimeFigureOut">
              <a:rPr lang="th-TH" smtClean="0"/>
              <a:t>20/06/61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33D0-1EA1-41C3-A754-A15BAC8D19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349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9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8" indent="0">
              <a:buNone/>
              <a:defRPr sz="1400"/>
            </a:lvl2pPr>
            <a:lvl3pPr marL="914372" indent="0">
              <a:buNone/>
              <a:defRPr sz="1200"/>
            </a:lvl3pPr>
            <a:lvl4pPr marL="1371560" indent="0">
              <a:buNone/>
              <a:defRPr sz="1000"/>
            </a:lvl4pPr>
            <a:lvl5pPr marL="1828747" indent="0">
              <a:buNone/>
              <a:defRPr sz="1000"/>
            </a:lvl5pPr>
            <a:lvl6pPr marL="2285933" indent="0">
              <a:buNone/>
              <a:defRPr sz="1000"/>
            </a:lvl6pPr>
            <a:lvl7pPr marL="2743120" indent="0">
              <a:buNone/>
              <a:defRPr sz="1000"/>
            </a:lvl7pPr>
            <a:lvl8pPr marL="3200306" indent="0">
              <a:buNone/>
              <a:defRPr sz="1000"/>
            </a:lvl8pPr>
            <a:lvl9pPr marL="3657493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76CC-C211-4FB6-83C6-16EF66B5B507}" type="datetimeFigureOut">
              <a:rPr lang="th-TH" smtClean="0"/>
              <a:t>20/06/61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33D0-1EA1-41C3-A754-A15BAC8D19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956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9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8" indent="0">
              <a:buNone/>
              <a:defRPr sz="2700"/>
            </a:lvl2pPr>
            <a:lvl3pPr marL="914372" indent="0">
              <a:buNone/>
              <a:defRPr sz="2400"/>
            </a:lvl3pPr>
            <a:lvl4pPr marL="1371560" indent="0">
              <a:buNone/>
              <a:defRPr sz="2000"/>
            </a:lvl4pPr>
            <a:lvl5pPr marL="1828747" indent="0">
              <a:buNone/>
              <a:defRPr sz="2000"/>
            </a:lvl5pPr>
            <a:lvl6pPr marL="2285933" indent="0">
              <a:buNone/>
              <a:defRPr sz="2000"/>
            </a:lvl6pPr>
            <a:lvl7pPr marL="2743120" indent="0">
              <a:buNone/>
              <a:defRPr sz="2000"/>
            </a:lvl7pPr>
            <a:lvl8pPr marL="3200306" indent="0">
              <a:buNone/>
              <a:defRPr sz="2000"/>
            </a:lvl8pPr>
            <a:lvl9pPr marL="3657493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8" indent="0">
              <a:buNone/>
              <a:defRPr sz="1400"/>
            </a:lvl2pPr>
            <a:lvl3pPr marL="914372" indent="0">
              <a:buNone/>
              <a:defRPr sz="1200"/>
            </a:lvl3pPr>
            <a:lvl4pPr marL="1371560" indent="0">
              <a:buNone/>
              <a:defRPr sz="1000"/>
            </a:lvl4pPr>
            <a:lvl5pPr marL="1828747" indent="0">
              <a:buNone/>
              <a:defRPr sz="1000"/>
            </a:lvl5pPr>
            <a:lvl6pPr marL="2285933" indent="0">
              <a:buNone/>
              <a:defRPr sz="1000"/>
            </a:lvl6pPr>
            <a:lvl7pPr marL="2743120" indent="0">
              <a:buNone/>
              <a:defRPr sz="1000"/>
            </a:lvl7pPr>
            <a:lvl8pPr marL="3200306" indent="0">
              <a:buNone/>
              <a:defRPr sz="1000"/>
            </a:lvl8pPr>
            <a:lvl9pPr marL="3657493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76CC-C211-4FB6-83C6-16EF66B5B507}" type="datetimeFigureOut">
              <a:rPr lang="th-TH" smtClean="0"/>
              <a:t>20/06/61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33D0-1EA1-41C3-A754-A15BAC8D19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726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2" y="365127"/>
            <a:ext cx="10515601" cy="1325563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1" cy="4351338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2" y="6356352"/>
            <a:ext cx="27432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376CC-C211-4FB6-83C6-16EF66B5B507}" type="datetimeFigureOut">
              <a:rPr lang="th-TH" smtClean="0"/>
              <a:t>20/06/61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2" y="6356352"/>
            <a:ext cx="41148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2" y="6356352"/>
            <a:ext cx="27432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433D0-1EA1-41C3-A754-A15BAC8D19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207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3" indent="-228593" algn="l" defTabSz="9143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0" indent="-228593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7" indent="-228593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53" indent="-228593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0" indent="-228593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28" indent="-228593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13" indent="-228593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00" indent="-228593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88" indent="-228593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37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8" algn="l" defTabSz="91437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0" algn="l" defTabSz="91437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7" algn="l" defTabSz="91437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3" algn="l" defTabSz="91437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0" algn="l" defTabSz="91437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6" algn="l" defTabSz="91437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93" algn="l" defTabSz="91437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มุมมน 6"/>
          <p:cNvSpPr/>
          <p:nvPr/>
        </p:nvSpPr>
        <p:spPr>
          <a:xfrm>
            <a:off x="407323" y="329454"/>
            <a:ext cx="11375239" cy="6195913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112" tIns="54558" rIns="109112" bIns="5455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558129" y="434162"/>
            <a:ext cx="11075746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112" tIns="54558" rIns="109112" bIns="5455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13" name="ตัวยึดชื่อเรื่อง 12"/>
          <p:cNvSpPr>
            <a:spLocks noGrp="1"/>
          </p:cNvSpPr>
          <p:nvPr>
            <p:ph type="title"/>
          </p:nvPr>
        </p:nvSpPr>
        <p:spPr>
          <a:xfrm>
            <a:off x="672502" y="4984742"/>
            <a:ext cx="10910640" cy="1052017"/>
          </a:xfrm>
          <a:prstGeom prst="rect">
            <a:avLst/>
          </a:prstGeom>
        </p:spPr>
        <p:txBody>
          <a:bodyPr vert="horz" lIns="109112" tIns="54558" rIns="109112" bIns="54558" anchor="b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31" name="ตัวยึดข้อความ 3"/>
          <p:cNvSpPr>
            <a:spLocks noGrp="1"/>
          </p:cNvSpPr>
          <p:nvPr>
            <p:ph type="body" idx="1"/>
          </p:nvPr>
        </p:nvSpPr>
        <p:spPr bwMode="auto">
          <a:xfrm>
            <a:off x="672502" y="531581"/>
            <a:ext cx="10910640" cy="41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8225" tIns="109112" rIns="109112" bIns="545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en-US" smtClean="0"/>
              <a:t>ระดับที่สอง</a:t>
            </a:r>
          </a:p>
          <a:p>
            <a:pPr lvl="2"/>
            <a:r>
              <a:rPr lang="th-TH" altLang="en-US" smtClean="0"/>
              <a:t>ระดับที่สาม</a:t>
            </a:r>
          </a:p>
          <a:p>
            <a:pPr lvl="3"/>
            <a:r>
              <a:rPr lang="th-TH" altLang="en-US" smtClean="0"/>
              <a:t>ระดับที่สี่</a:t>
            </a:r>
          </a:p>
          <a:p>
            <a:pPr lvl="4"/>
            <a:r>
              <a:rPr lang="th-TH" altLang="en-US" smtClean="0"/>
              <a:t>ระดับที่ห้า</a:t>
            </a:r>
            <a:endParaRPr lang="en-US" altLang="en-US" smtClean="0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2"/>
          </p:nvPr>
        </p:nvSpPr>
        <p:spPr>
          <a:xfrm>
            <a:off x="5034214" y="6111561"/>
            <a:ext cx="3048530" cy="364466"/>
          </a:xfrm>
          <a:prstGeom prst="rect">
            <a:avLst/>
          </a:prstGeom>
        </p:spPr>
        <p:txBody>
          <a:bodyPr vert="horz" lIns="109112" tIns="54558" rIns="109112" bIns="54558" anchor="b"/>
          <a:lstStyle>
            <a:lvl1pPr algn="r" eaLnBrk="1" latinLnBrk="0" hangingPunct="1">
              <a:defRPr kumimoji="0" sz="1200" b="0">
                <a:solidFill>
                  <a:srgbClr val="C9C2D1">
                    <a:shade val="50000"/>
                  </a:srgbClr>
                </a:solidFill>
                <a:latin typeface="Arial" pitchFamily="34" charset="0"/>
                <a:cs typeface="Angsana New" pitchFamily="18" charset="-34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/>
          </a:p>
        </p:txBody>
      </p:sp>
      <p:sp>
        <p:nvSpPr>
          <p:cNvPr id="18" name="ตัวยึดท้ายกระดาษ 17"/>
          <p:cNvSpPr>
            <a:spLocks noGrp="1"/>
          </p:cNvSpPr>
          <p:nvPr>
            <p:ph type="ftr" sz="quarter" idx="3"/>
          </p:nvPr>
        </p:nvSpPr>
        <p:spPr>
          <a:xfrm>
            <a:off x="8082743" y="6111561"/>
            <a:ext cx="3048531" cy="364466"/>
          </a:xfrm>
          <a:prstGeom prst="rect">
            <a:avLst/>
          </a:prstGeom>
        </p:spPr>
        <p:txBody>
          <a:bodyPr vert="horz" lIns="109112" tIns="54558" rIns="109112" bIns="54558" anchor="b"/>
          <a:lstStyle>
            <a:lvl1pPr algn="l" eaLnBrk="1" latinLnBrk="0" hangingPunct="1">
              <a:defRPr kumimoji="0" sz="1200" b="0">
                <a:solidFill>
                  <a:srgbClr val="C9C2D1">
                    <a:shade val="50000"/>
                  </a:srgbClr>
                </a:solidFill>
                <a:latin typeface="Arial" pitchFamily="34" charset="0"/>
                <a:cs typeface="Angsana New" pitchFamily="18" charset="-34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11131274" y="6111561"/>
            <a:ext cx="608857" cy="364466"/>
          </a:xfrm>
          <a:prstGeom prst="rect">
            <a:avLst/>
          </a:prstGeom>
        </p:spPr>
        <p:txBody>
          <a:bodyPr vert="horz" wrap="square" lIns="109112" tIns="54558" rIns="109112" bIns="545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38E9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680E9D-D3B7-4245-89AA-1FD945C48DE0}" type="slidenum">
              <a:rPr lang="en-US">
                <a:latin typeface="Arial" pitchFamily="34" charset="0"/>
                <a:cs typeface="Angsana New" pitchFamily="18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3192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4885E9"/>
          </a:solidFill>
          <a:latin typeface="Verdana" pitchFamily="34" charset="0"/>
          <a:cs typeface="FreesiaUPC" pitchFamily="34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4885E9"/>
          </a:solidFill>
          <a:latin typeface="Verdana" pitchFamily="34" charset="0"/>
          <a:cs typeface="FreesiaUPC" pitchFamily="34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4885E9"/>
          </a:solidFill>
          <a:latin typeface="Verdana" pitchFamily="34" charset="0"/>
          <a:cs typeface="FreesiaUPC" pitchFamily="34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4885E9"/>
          </a:solidFill>
          <a:latin typeface="Verdana" pitchFamily="34" charset="0"/>
          <a:cs typeface="FreesiaUPC" pitchFamily="34" charset="-34"/>
        </a:defRPr>
      </a:lvl5pPr>
      <a:lvl6pPr marL="545562" algn="l" rtl="0" fontAlgn="base">
        <a:spcBef>
          <a:spcPct val="0"/>
        </a:spcBef>
        <a:spcAft>
          <a:spcPct val="0"/>
        </a:spcAft>
        <a:defRPr sz="4300" b="1">
          <a:solidFill>
            <a:srgbClr val="4885E9"/>
          </a:solidFill>
          <a:latin typeface="Verdana" pitchFamily="34" charset="0"/>
          <a:cs typeface="FreesiaUPC" pitchFamily="34" charset="-34"/>
        </a:defRPr>
      </a:lvl6pPr>
      <a:lvl7pPr marL="1091122" algn="l" rtl="0" fontAlgn="base">
        <a:spcBef>
          <a:spcPct val="0"/>
        </a:spcBef>
        <a:spcAft>
          <a:spcPct val="0"/>
        </a:spcAft>
        <a:defRPr sz="4300" b="1">
          <a:solidFill>
            <a:srgbClr val="4885E9"/>
          </a:solidFill>
          <a:latin typeface="Verdana" pitchFamily="34" charset="0"/>
          <a:cs typeface="FreesiaUPC" pitchFamily="34" charset="-34"/>
        </a:defRPr>
      </a:lvl7pPr>
      <a:lvl8pPr marL="1636683" algn="l" rtl="0" fontAlgn="base">
        <a:spcBef>
          <a:spcPct val="0"/>
        </a:spcBef>
        <a:spcAft>
          <a:spcPct val="0"/>
        </a:spcAft>
        <a:defRPr sz="4300" b="1">
          <a:solidFill>
            <a:srgbClr val="4885E9"/>
          </a:solidFill>
          <a:latin typeface="Verdana" pitchFamily="34" charset="0"/>
          <a:cs typeface="FreesiaUPC" pitchFamily="34" charset="-34"/>
        </a:defRPr>
      </a:lvl8pPr>
      <a:lvl9pPr marL="2182243" algn="l" rtl="0" fontAlgn="base">
        <a:spcBef>
          <a:spcPct val="0"/>
        </a:spcBef>
        <a:spcAft>
          <a:spcPct val="0"/>
        </a:spcAft>
        <a:defRPr sz="4300" b="1">
          <a:solidFill>
            <a:srgbClr val="4885E9"/>
          </a:solidFill>
          <a:latin typeface="Verdana" pitchFamily="34" charset="0"/>
          <a:cs typeface="FreesiaUPC" pitchFamily="34" charset="-34"/>
        </a:defRPr>
      </a:lvl9pPr>
      <a:extLst/>
    </p:titleStyle>
    <p:bodyStyle>
      <a:lvl1pPr marL="316350" indent="-316350" algn="l" rtl="0" eaLnBrk="0" fontAlgn="base" hangingPunct="0">
        <a:spcBef>
          <a:spcPts val="298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653537" indent="-238683" algn="l" rtl="0" eaLnBrk="0" fontAlgn="base" hangingPunct="0">
        <a:spcBef>
          <a:spcPts val="298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937684" indent="-217845" algn="l" rtl="0" eaLnBrk="0" fontAlgn="base" hangingPunct="0">
        <a:spcBef>
          <a:spcPts val="298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1829" indent="-217845" algn="l" rtl="0" eaLnBrk="0" fontAlgn="base" hangingPunct="0">
        <a:spcBef>
          <a:spcPts val="268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526813" indent="-217845" algn="l" rtl="0" eaLnBrk="0" fontAlgn="base" hangingPunct="0">
        <a:spcBef>
          <a:spcPts val="298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78528" indent="-218225" algn="l" rtl="0" eaLnBrk="1" latinLnBrk="0" hangingPunct="1">
        <a:spcBef>
          <a:spcPts val="298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29487" indent="-218225" algn="l" rtl="0" eaLnBrk="1" latinLnBrk="0" hangingPunct="1">
        <a:spcBef>
          <a:spcPts val="304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291356" indent="-218225" algn="l" rtl="0" eaLnBrk="1" latinLnBrk="0" hangingPunct="1">
        <a:spcBef>
          <a:spcPts val="30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564137" indent="-218225" algn="l" rtl="0" eaLnBrk="1" latinLnBrk="0" hangingPunct="1">
        <a:spcBef>
          <a:spcPts val="304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455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911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366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822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278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733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189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644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มุมมน 6"/>
          <p:cNvSpPr/>
          <p:nvPr/>
        </p:nvSpPr>
        <p:spPr>
          <a:xfrm>
            <a:off x="407320" y="329452"/>
            <a:ext cx="11375239" cy="6195913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115" tIns="54558" rIns="109115" bIns="54558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558129" y="434162"/>
            <a:ext cx="11075746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115" tIns="54558" rIns="109115" bIns="54558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13" name="ตัวยึดชื่อเรื่อง 12"/>
          <p:cNvSpPr>
            <a:spLocks noGrp="1"/>
          </p:cNvSpPr>
          <p:nvPr>
            <p:ph type="title"/>
          </p:nvPr>
        </p:nvSpPr>
        <p:spPr>
          <a:xfrm>
            <a:off x="672502" y="4984742"/>
            <a:ext cx="10910640" cy="1052017"/>
          </a:xfrm>
          <a:prstGeom prst="rect">
            <a:avLst/>
          </a:prstGeom>
        </p:spPr>
        <p:txBody>
          <a:bodyPr vert="horz" lIns="109115" tIns="54558" rIns="109115" bIns="54558" anchor="b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31" name="ตัวยึดข้อความ 3"/>
          <p:cNvSpPr>
            <a:spLocks noGrp="1"/>
          </p:cNvSpPr>
          <p:nvPr>
            <p:ph type="body" idx="1"/>
          </p:nvPr>
        </p:nvSpPr>
        <p:spPr bwMode="auto">
          <a:xfrm>
            <a:off x="672502" y="531579"/>
            <a:ext cx="10910640" cy="41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8231" tIns="109115" rIns="109115" bIns="545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en-US" smtClean="0"/>
              <a:t>ระดับที่สอง</a:t>
            </a:r>
          </a:p>
          <a:p>
            <a:pPr lvl="2"/>
            <a:r>
              <a:rPr lang="th-TH" altLang="en-US" smtClean="0"/>
              <a:t>ระดับที่สาม</a:t>
            </a:r>
          </a:p>
          <a:p>
            <a:pPr lvl="3"/>
            <a:r>
              <a:rPr lang="th-TH" altLang="en-US" smtClean="0"/>
              <a:t>ระดับที่สี่</a:t>
            </a:r>
          </a:p>
          <a:p>
            <a:pPr lvl="4"/>
            <a:r>
              <a:rPr lang="th-TH" altLang="en-US" smtClean="0"/>
              <a:t>ระดับที่ห้า</a:t>
            </a:r>
            <a:endParaRPr lang="en-US" altLang="en-US" smtClean="0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2"/>
          </p:nvPr>
        </p:nvSpPr>
        <p:spPr>
          <a:xfrm>
            <a:off x="5034213" y="6111561"/>
            <a:ext cx="3048530" cy="364466"/>
          </a:xfrm>
          <a:prstGeom prst="rect">
            <a:avLst/>
          </a:prstGeom>
        </p:spPr>
        <p:txBody>
          <a:bodyPr vert="horz" lIns="109115" tIns="54558" rIns="109115" bIns="54558" anchor="b"/>
          <a:lstStyle>
            <a:lvl1pPr algn="r" eaLnBrk="1" latinLnBrk="0" hangingPunct="1">
              <a:defRPr kumimoji="0" sz="1200" b="0">
                <a:solidFill>
                  <a:srgbClr val="C9C2D1">
                    <a:shade val="50000"/>
                  </a:srgbClr>
                </a:solidFill>
                <a:latin typeface="Arial" pitchFamily="34" charset="0"/>
                <a:cs typeface="Angsana New" pitchFamily="18" charset="-34"/>
              </a:defRPr>
            </a:lvl1pPr>
            <a:extLst/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th-TH"/>
          </a:p>
        </p:txBody>
      </p:sp>
      <p:sp>
        <p:nvSpPr>
          <p:cNvPr id="18" name="ตัวยึดท้ายกระดาษ 17"/>
          <p:cNvSpPr>
            <a:spLocks noGrp="1"/>
          </p:cNvSpPr>
          <p:nvPr>
            <p:ph type="ftr" sz="quarter" idx="3"/>
          </p:nvPr>
        </p:nvSpPr>
        <p:spPr>
          <a:xfrm>
            <a:off x="8082742" y="6111561"/>
            <a:ext cx="3048531" cy="364466"/>
          </a:xfrm>
          <a:prstGeom prst="rect">
            <a:avLst/>
          </a:prstGeom>
        </p:spPr>
        <p:txBody>
          <a:bodyPr vert="horz" lIns="109115" tIns="54558" rIns="109115" bIns="54558" anchor="b"/>
          <a:lstStyle>
            <a:lvl1pPr algn="l" eaLnBrk="1" latinLnBrk="0" hangingPunct="1">
              <a:defRPr kumimoji="0" sz="1200" b="0">
                <a:solidFill>
                  <a:srgbClr val="C9C2D1">
                    <a:shade val="50000"/>
                  </a:srgbClr>
                </a:solidFill>
                <a:latin typeface="Arial" pitchFamily="34" charset="0"/>
                <a:cs typeface="Angsana New" pitchFamily="18" charset="-34"/>
              </a:defRPr>
            </a:lvl1pPr>
            <a:extLst/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11131273" y="6111561"/>
            <a:ext cx="608857" cy="364466"/>
          </a:xfrm>
          <a:prstGeom prst="rect">
            <a:avLst/>
          </a:prstGeom>
        </p:spPr>
        <p:txBody>
          <a:bodyPr vert="horz" wrap="square" lIns="109115" tIns="54558" rIns="109115" bIns="545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38E99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80680E9D-D3B7-4245-89AA-1FD945C48DE0}" type="slidenum">
              <a:rPr lang="en-US">
                <a:latin typeface="Arial" pitchFamily="34" charset="0"/>
                <a:cs typeface="Angsana New" pitchFamily="18" charset="-34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9992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4885E9"/>
          </a:solidFill>
          <a:latin typeface="Verdana" pitchFamily="34" charset="0"/>
          <a:cs typeface="FreesiaUPC" pitchFamily="34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4885E9"/>
          </a:solidFill>
          <a:latin typeface="Verdana" pitchFamily="34" charset="0"/>
          <a:cs typeface="FreesiaUPC" pitchFamily="34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4885E9"/>
          </a:solidFill>
          <a:latin typeface="Verdana" pitchFamily="34" charset="0"/>
          <a:cs typeface="FreesiaUPC" pitchFamily="34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4885E9"/>
          </a:solidFill>
          <a:latin typeface="Verdana" pitchFamily="34" charset="0"/>
          <a:cs typeface="FreesiaUPC" pitchFamily="34" charset="-34"/>
        </a:defRPr>
      </a:lvl5pPr>
      <a:lvl6pPr marL="545577" algn="l" rtl="0" fontAlgn="base">
        <a:spcBef>
          <a:spcPct val="0"/>
        </a:spcBef>
        <a:spcAft>
          <a:spcPct val="0"/>
        </a:spcAft>
        <a:defRPr sz="4300" b="1">
          <a:solidFill>
            <a:srgbClr val="4885E9"/>
          </a:solidFill>
          <a:latin typeface="Verdana" pitchFamily="34" charset="0"/>
          <a:cs typeface="FreesiaUPC" pitchFamily="34" charset="-34"/>
        </a:defRPr>
      </a:lvl6pPr>
      <a:lvl7pPr marL="1091154" algn="l" rtl="0" fontAlgn="base">
        <a:spcBef>
          <a:spcPct val="0"/>
        </a:spcBef>
        <a:spcAft>
          <a:spcPct val="0"/>
        </a:spcAft>
        <a:defRPr sz="4300" b="1">
          <a:solidFill>
            <a:srgbClr val="4885E9"/>
          </a:solidFill>
          <a:latin typeface="Verdana" pitchFamily="34" charset="0"/>
          <a:cs typeface="FreesiaUPC" pitchFamily="34" charset="-34"/>
        </a:defRPr>
      </a:lvl7pPr>
      <a:lvl8pPr marL="1636730" algn="l" rtl="0" fontAlgn="base">
        <a:spcBef>
          <a:spcPct val="0"/>
        </a:spcBef>
        <a:spcAft>
          <a:spcPct val="0"/>
        </a:spcAft>
        <a:defRPr sz="4300" b="1">
          <a:solidFill>
            <a:srgbClr val="4885E9"/>
          </a:solidFill>
          <a:latin typeface="Verdana" pitchFamily="34" charset="0"/>
          <a:cs typeface="FreesiaUPC" pitchFamily="34" charset="-34"/>
        </a:defRPr>
      </a:lvl8pPr>
      <a:lvl9pPr marL="2182307" algn="l" rtl="0" fontAlgn="base">
        <a:spcBef>
          <a:spcPct val="0"/>
        </a:spcBef>
        <a:spcAft>
          <a:spcPct val="0"/>
        </a:spcAft>
        <a:defRPr sz="4300" b="1">
          <a:solidFill>
            <a:srgbClr val="4885E9"/>
          </a:solidFill>
          <a:latin typeface="Verdana" pitchFamily="34" charset="0"/>
          <a:cs typeface="FreesiaUPC" pitchFamily="34" charset="-34"/>
        </a:defRPr>
      </a:lvl9pPr>
      <a:extLst/>
    </p:titleStyle>
    <p:bodyStyle>
      <a:lvl1pPr marL="316359" indent="-316359" algn="l" rtl="0" eaLnBrk="0" fontAlgn="base" hangingPunct="0">
        <a:spcBef>
          <a:spcPts val="298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653556" indent="-238690" algn="l" rtl="0" eaLnBrk="0" fontAlgn="base" hangingPunct="0">
        <a:spcBef>
          <a:spcPts val="298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937711" indent="-217852" algn="l" rtl="0" eaLnBrk="0" fontAlgn="base" hangingPunct="0">
        <a:spcBef>
          <a:spcPts val="298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1865" indent="-217852" algn="l" rtl="0" eaLnBrk="0" fontAlgn="base" hangingPunct="0">
        <a:spcBef>
          <a:spcPts val="268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526857" indent="-217852" algn="l" rtl="0" eaLnBrk="0" fontAlgn="base" hangingPunct="0">
        <a:spcBef>
          <a:spcPts val="298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78580" indent="-218231" algn="l" rtl="0" eaLnBrk="1" latinLnBrk="0" hangingPunct="1">
        <a:spcBef>
          <a:spcPts val="298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29546" indent="-218231" algn="l" rtl="0" eaLnBrk="1" latinLnBrk="0" hangingPunct="1">
        <a:spcBef>
          <a:spcPts val="304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291422" indent="-218231" algn="l" rtl="0" eaLnBrk="1" latinLnBrk="0" hangingPunct="1">
        <a:spcBef>
          <a:spcPts val="30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564211" indent="-218231" algn="l" rtl="0" eaLnBrk="1" latinLnBrk="0" hangingPunct="1">
        <a:spcBef>
          <a:spcPts val="304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455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911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367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823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278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734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190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646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D:\001 Chatri744\00 Picture Logo\logo MOP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3104" y="36606"/>
            <a:ext cx="901618" cy="834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สี่เหลี่ยมผืนผ้า 7"/>
          <p:cNvSpPr/>
          <p:nvPr/>
        </p:nvSpPr>
        <p:spPr bwMode="auto">
          <a:xfrm>
            <a:off x="2342086" y="437879"/>
            <a:ext cx="7459034" cy="4333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113" tIns="54558" rIns="109113" bIns="54558" anchor="ctr">
            <a:spAutoFit/>
          </a:bodyPr>
          <a:lstStyle/>
          <a:p>
            <a:pPr defTabSz="109115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1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PA3</a:t>
            </a:r>
            <a:r>
              <a:rPr lang="en-US" altLang="en-US" sz="21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1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th-TH" altLang="en-US" sz="21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อัตราการคลอดมีชีพในหญิงอายุ 15-19 ปี</a:t>
            </a:r>
          </a:p>
        </p:txBody>
      </p:sp>
      <p:sp>
        <p:nvSpPr>
          <p:cNvPr id="13348" name="สี่เหลี่ยมผืนผ้า 4"/>
          <p:cNvSpPr>
            <a:spLocks noChangeArrowheads="1"/>
          </p:cNvSpPr>
          <p:nvPr/>
        </p:nvSpPr>
        <p:spPr bwMode="auto">
          <a:xfrm>
            <a:off x="5517904" y="1585186"/>
            <a:ext cx="6092817" cy="61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113" tIns="54558" rIns="109113" bIns="54558">
            <a:spAutoFit/>
          </a:bodyPr>
          <a:lstStyle/>
          <a:p>
            <a:r>
              <a:rPr lang="en-US" altLang="en-US" sz="33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: </a:t>
            </a:r>
            <a:endParaRPr lang="en-US" altLang="en-US" sz="3000" b="1" dirty="0">
              <a:solidFill>
                <a:srgbClr val="0070C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802971" y="1279616"/>
            <a:ext cx="2725675" cy="6487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09113" tIns="54558" rIns="109113" bIns="54558">
            <a:spAutoFit/>
          </a:bodyPr>
          <a:lstStyle/>
          <a:p>
            <a:pPr defTabSz="10911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500" b="1" spc="-36" dirty="0" smtClean="0">
                <a:latin typeface="Angsana New" pitchFamily="18" charset="-34"/>
                <a:cs typeface="Angsana New" pitchFamily="18" charset="-34"/>
              </a:rPr>
              <a:t>การดำเนินงาน ปี </a:t>
            </a:r>
            <a:r>
              <a:rPr lang="th-TH" sz="3500" b="1" spc="-36" dirty="0" smtClean="0">
                <a:latin typeface="Angsana New" pitchFamily="18" charset="-34"/>
                <a:cs typeface="Angsana New" pitchFamily="18" charset="-34"/>
              </a:rPr>
              <a:t>๖๑</a:t>
            </a:r>
            <a:endParaRPr lang="en-US" sz="35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32257" y="1897629"/>
            <a:ext cx="99405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th-TH" sz="3000" b="1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จัดประชุมเชิงปฏิบัติการเสริมสร้างองค์ความรู้ในการพัฒนางานอนามัยเจริญพันธุ์และการ</a:t>
            </a:r>
            <a:r>
              <a:rPr lang="th-TH" sz="3000" b="1" dirty="0" smtClean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ป้องกันแก้ไข</a:t>
            </a:r>
            <a:r>
              <a:rPr lang="th-TH" sz="3000" b="1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ปัญหาการตั้งครรภ์ในวัยรุ่น วันที่ 17 ม.ค.</a:t>
            </a:r>
            <a:r>
              <a:rPr lang="th-TH" sz="3000" b="1" dirty="0" smtClean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61   </a:t>
            </a:r>
          </a:p>
          <a:p>
            <a:pPr lvl="0"/>
            <a:r>
              <a:rPr lang="th-TH" sz="3000" b="1" dirty="0" smtClean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โดยทีมวิทยากรจาก สำนักอนามัยการเจริญพันธุ์ กรมอนามัย</a:t>
            </a:r>
          </a:p>
          <a:p>
            <a:pPr lvl="0"/>
            <a:r>
              <a:rPr lang="th-TH" altLang="en-US" sz="3000" b="1" dirty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altLang="en-US" sz="3000" b="1" dirty="0" smtClean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</a:t>
            </a:r>
            <a:endParaRPr lang="en-US" altLang="en-US" sz="3000" b="1" dirty="0">
              <a:solidFill>
                <a:srgbClr val="0070C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1026" name="Picture 2" descr="C:\Users\phornphanssj\Desktop\ประชุมวัยรุ่น17_๑๘๐๖๑๓_00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648" y="4012092"/>
            <a:ext cx="2800953" cy="210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hornphanssj\Desktop\ประชุมวัยรุ่น17_๑๘๐๖๑๓_001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430" y="4050017"/>
            <a:ext cx="2775837" cy="2081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hornphanssj\Desktop\ประชุมวัยรุ่น17_๑๘๐๖๑๓_002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557" y="3955797"/>
            <a:ext cx="2855058" cy="2141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26191" y="3367260"/>
            <a:ext cx="777492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altLang="en-US" sz="2800" b="1" dirty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-</a:t>
            </a:r>
            <a:r>
              <a:rPr lang="th-TH" altLang="en-US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ผู้เข้าร่วมประกอบด้วยเจ้าหน้าที่สาธารณสุข </a:t>
            </a:r>
            <a:r>
              <a:rPr lang="th-TH" altLang="en-US" sz="28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อปท</a:t>
            </a:r>
            <a:r>
              <a:rPr lang="th-TH" altLang="en-US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 และครู  จำนวน 110 คน</a:t>
            </a:r>
            <a:endParaRPr lang="en-US" altLang="en-US" sz="2800" b="1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376307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แผนภูมิ 1"/>
          <p:cNvGraphicFramePr/>
          <p:nvPr>
            <p:extLst>
              <p:ext uri="{D42A27DB-BD31-4B8C-83A1-F6EECF244321}">
                <p14:modId xmlns:p14="http://schemas.microsoft.com/office/powerpoint/2010/main" val="3963605907"/>
              </p:ext>
            </p:extLst>
          </p:nvPr>
        </p:nvGraphicFramePr>
        <p:xfrm>
          <a:off x="335361" y="764704"/>
          <a:ext cx="11610456" cy="4135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2055"/>
              </p:ext>
            </p:extLst>
          </p:nvPr>
        </p:nvGraphicFramePr>
        <p:xfrm>
          <a:off x="736509" y="4759569"/>
          <a:ext cx="11007014" cy="1525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778"/>
                <a:gridCol w="717041"/>
                <a:gridCol w="803276"/>
                <a:gridCol w="781003"/>
                <a:gridCol w="683378"/>
                <a:gridCol w="732190"/>
                <a:gridCol w="805409"/>
                <a:gridCol w="702568"/>
                <a:gridCol w="838633"/>
                <a:gridCol w="671884"/>
                <a:gridCol w="786212"/>
                <a:gridCol w="786212"/>
                <a:gridCol w="912712"/>
                <a:gridCol w="659718"/>
              </a:tblGrid>
              <a:tr h="658328">
                <a:tc>
                  <a:txBody>
                    <a:bodyPr/>
                    <a:lstStyle/>
                    <a:p>
                      <a:pPr algn="ctr" fontAlgn="ctr"/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05" marR="9505" marT="7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เมืองฉะเชิงเทรา</a:t>
                      </a:r>
                    </a:p>
                  </a:txBody>
                  <a:tcPr marL="9505" marR="9505" marT="7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บางคล้า</a:t>
                      </a:r>
                    </a:p>
                  </a:txBody>
                  <a:tcPr marL="9505" marR="9505" marT="7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บางน้ำเปรี้ยว</a:t>
                      </a:r>
                    </a:p>
                  </a:txBody>
                  <a:tcPr marL="9505" marR="9505" marT="7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บางปะกง</a:t>
                      </a:r>
                    </a:p>
                  </a:txBody>
                  <a:tcPr marL="9505" marR="9505" marT="7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บ้านโพธิ์</a:t>
                      </a:r>
                    </a:p>
                  </a:txBody>
                  <a:tcPr marL="9505" marR="9505" marT="7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พนมสารคาม</a:t>
                      </a:r>
                    </a:p>
                  </a:txBody>
                  <a:tcPr marL="9505" marR="9505" marT="7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ราช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สาส์น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05" marR="9505" marT="7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สนามชัยเขต</a:t>
                      </a:r>
                    </a:p>
                  </a:txBody>
                  <a:tcPr marL="9505" marR="9505" marT="7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แปลงยาว</a:t>
                      </a:r>
                    </a:p>
                  </a:txBody>
                  <a:tcPr marL="9505" marR="9505" marT="7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ท่าตะเกียบ</a:t>
                      </a:r>
                    </a:p>
                  </a:txBody>
                  <a:tcPr marL="9505" marR="9505" marT="7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คลองเขื่อน</a:t>
                      </a:r>
                    </a:p>
                  </a:txBody>
                  <a:tcPr marL="9505" marR="9505" marT="7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9505" marR="9505" marT="7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เขต</a:t>
                      </a:r>
                      <a:b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</a:b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สุขภาพ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 6</a:t>
                      </a:r>
                    </a:p>
                  </a:txBody>
                  <a:tcPr marL="9505" marR="9505" marT="7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592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หญิงอายุ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15-19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ปี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05" marR="9505" marT="7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4708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1316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2798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2319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1275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2343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349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2127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1309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1276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290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20110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05" marR="9505" marT="7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169019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05" marR="9505" marT="7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3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เกิดมีชีพ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05" marR="9505" marT="7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12701" marR="12701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16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12701" marR="12701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39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12701" marR="12701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23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12701" marR="12701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12701" marR="12701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12701" marR="12701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12701" marR="12701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59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12701" marR="12701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19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12701" marR="12701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26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12701" marR="12701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12701" marR="12701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271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05" marR="9505" marT="7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2201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05" marR="9505" marT="7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สี่เหลี่ยมผืนผ้า 3"/>
          <p:cNvSpPr/>
          <p:nvPr/>
        </p:nvSpPr>
        <p:spPr bwMode="auto">
          <a:xfrm>
            <a:off x="1871531" y="230823"/>
            <a:ext cx="8736970" cy="4618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648" tIns="45824" rIns="91648" bIns="45824" anchor="ctr">
            <a:spAutoFit/>
          </a:bodyPr>
          <a:lstStyle/>
          <a:p>
            <a:pPr algn="ctr" eaLnBrk="1" hangingPunct="1">
              <a:defRPr/>
            </a:pPr>
            <a:r>
              <a:rPr lang="th-TH" altLang="en-US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อัตราการคลอดมีชีพในหญิงอายุ 15-19 ปี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23385" y="6488668"/>
            <a:ext cx="3751384" cy="64632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th-TH" sz="1800" dirty="0">
                <a:cs typeface="+mj-cs"/>
              </a:rPr>
              <a:t>วันที่ประมวลผล </a:t>
            </a:r>
            <a:r>
              <a:rPr lang="en-US" sz="1800" dirty="0">
                <a:cs typeface="+mj-cs"/>
              </a:rPr>
              <a:t>HDC</a:t>
            </a:r>
            <a:r>
              <a:rPr lang="th-TH" sz="1800" dirty="0">
                <a:cs typeface="+mj-cs"/>
              </a:rPr>
              <a:t> </a:t>
            </a:r>
            <a:r>
              <a:rPr lang="th-TH" sz="1800" dirty="0" smtClean="0">
                <a:cs typeface="+mj-cs"/>
              </a:rPr>
              <a:t>มีนาคม 2561</a:t>
            </a:r>
          </a:p>
          <a:p>
            <a:endParaRPr lang="th-TH" sz="1800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5815" y="6353908"/>
            <a:ext cx="4888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A/B*1000*1.65*2</a:t>
            </a:r>
            <a:endParaRPr lang="th-TH" sz="1600" dirty="0"/>
          </a:p>
        </p:txBody>
      </p:sp>
    </p:spTree>
    <p:extLst>
      <p:ext uri="{BB962C8B-B14F-4D97-AF65-F5344CB8AC3E}">
        <p14:creationId xmlns:p14="http://schemas.microsoft.com/office/powerpoint/2010/main" val="402656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กล่องข้อความ 11"/>
          <p:cNvSpPr txBox="1"/>
          <p:nvPr/>
        </p:nvSpPr>
        <p:spPr>
          <a:xfrm>
            <a:off x="2359509" y="207641"/>
            <a:ext cx="7262479" cy="5078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ร้อยละของการตั้งครรภ์ซ้ำในหญิงอายุน้อยกว่า 20 ปี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7" name="แผนภูมิ 6"/>
          <p:cNvGraphicFramePr/>
          <p:nvPr>
            <p:extLst>
              <p:ext uri="{D42A27DB-BD31-4B8C-83A1-F6EECF244321}">
                <p14:modId xmlns:p14="http://schemas.microsoft.com/office/powerpoint/2010/main" val="1455797654"/>
              </p:ext>
            </p:extLst>
          </p:nvPr>
        </p:nvGraphicFramePr>
        <p:xfrm>
          <a:off x="306846" y="716588"/>
          <a:ext cx="11367805" cy="4145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ตาราง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751271"/>
              </p:ext>
            </p:extLst>
          </p:nvPr>
        </p:nvGraphicFramePr>
        <p:xfrm>
          <a:off x="232014" y="4735579"/>
          <a:ext cx="11162821" cy="1722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42"/>
                <a:gridCol w="773724"/>
                <a:gridCol w="726831"/>
                <a:gridCol w="785446"/>
                <a:gridCol w="785446"/>
                <a:gridCol w="644769"/>
                <a:gridCol w="715109"/>
                <a:gridCol w="633046"/>
                <a:gridCol w="656492"/>
                <a:gridCol w="703385"/>
                <a:gridCol w="762000"/>
                <a:gridCol w="762000"/>
                <a:gridCol w="726831"/>
                <a:gridCol w="586154"/>
                <a:gridCol w="785446"/>
              </a:tblGrid>
              <a:tr h="742913"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เมือง</a:t>
                      </a:r>
                    </a:p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ฉะเชิงเทรา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บางคล้า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บาง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น้ำเปรี้ยว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บางปะกง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บ้านโพธิ์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พนม</a:t>
                      </a:r>
                      <a:b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</a:b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สาร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คาม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ราช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สาส์น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สนามชัยเขต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แปลงยาว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ท่าตะเกียบ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คลองเขื่อน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รวม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เขต 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ประเทศ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5956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คลอดมีชีพ </a:t>
                      </a:r>
                    </a:p>
                    <a:p>
                      <a:pPr algn="ctr" fontAlgn="ctr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15-19 ปี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83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64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86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406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3724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34021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83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ตั้งครรภ์ซ้ำ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5517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กล่องข้อความ 13"/>
          <p:cNvSpPr txBox="1"/>
          <p:nvPr/>
        </p:nvSpPr>
        <p:spPr>
          <a:xfrm>
            <a:off x="10525221" y="598233"/>
            <a:ext cx="694417" cy="369330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th-TH" sz="1800" b="1" dirty="0">
                <a:solidFill>
                  <a:schemeClr val="bg1"/>
                </a:solidFill>
                <a:cs typeface="+mj-cs"/>
              </a:rPr>
              <a:t>ต่ำแล้วดี</a:t>
            </a:r>
          </a:p>
        </p:txBody>
      </p:sp>
      <p:sp>
        <p:nvSpPr>
          <p:cNvPr id="15" name="กล่องข้อความ 1"/>
          <p:cNvSpPr txBox="1"/>
          <p:nvPr/>
        </p:nvSpPr>
        <p:spPr>
          <a:xfrm rot="16200000" flipV="1">
            <a:off x="10038713" y="3143511"/>
            <a:ext cx="973015" cy="266183"/>
          </a:xfrm>
          <a:prstGeom prst="rect">
            <a:avLst/>
          </a:prstGeom>
        </p:spPr>
        <p:txBody>
          <a:bodyPr wrap="none" lIns="91438" tIns="45719" rIns="91438" bIns="45719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th-TH" sz="16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9585076" y="6457890"/>
            <a:ext cx="2408027" cy="400108"/>
          </a:xfrm>
          <a:prstGeom prst="rect">
            <a:avLst/>
          </a:prstGeom>
          <a:ln>
            <a:noFill/>
          </a:ln>
        </p:spPr>
        <p:txBody>
          <a:bodyPr wrap="none" lIns="91438" tIns="45719" rIns="91438" bIns="45719">
            <a:spAutoFit/>
          </a:bodyPr>
          <a:lstStyle/>
          <a:p>
            <a:pPr algn="r"/>
            <a:r>
              <a:rPr lang="th-TH" sz="2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วันที่ประมวลผล :: </a:t>
            </a:r>
            <a:r>
              <a:rPr lang="th-TH" sz="2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มีนาคม </a:t>
            </a:r>
            <a:r>
              <a:rPr lang="en-US" sz="2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2561</a:t>
            </a:r>
            <a:endParaRPr lang="th-TH" sz="2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10380373" y="387851"/>
            <a:ext cx="1401872" cy="369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th-TH" sz="1800" b="1" dirty="0">
                <a:cs typeface="+mj-cs"/>
              </a:rPr>
              <a:t>ไม่เกินร้อยละ</a:t>
            </a:r>
            <a:r>
              <a:rPr lang="en-US" sz="1800" b="1" dirty="0">
                <a:cs typeface="+mj-cs"/>
              </a:rPr>
              <a:t>10</a:t>
            </a:r>
            <a:endParaRPr lang="th-TH" sz="18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68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กล่องข้อความ 11"/>
          <p:cNvSpPr txBox="1"/>
          <p:nvPr/>
        </p:nvSpPr>
        <p:spPr>
          <a:xfrm>
            <a:off x="1312985" y="207640"/>
            <a:ext cx="8846094" cy="861772"/>
          </a:xfrm>
          <a:prstGeom prst="rect">
            <a:avLst/>
          </a:prstGeom>
          <a:solidFill>
            <a:srgbClr val="B4CEDE"/>
          </a:solidFill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th-TH" sz="2500" b="1" dirty="0">
                <a:latin typeface="Angsana New" pitchFamily="18" charset="-34"/>
                <a:cs typeface="Angsana New" pitchFamily="18" charset="-34"/>
              </a:rPr>
              <a:t>ร้อยละของหญิงไทยอายุน้อยกว่า 20 ปี หลังคลอดหรือหลังแท้ง</a:t>
            </a:r>
          </a:p>
          <a:p>
            <a:pPr algn="ctr"/>
            <a:r>
              <a:rPr lang="th-TH" sz="2500" b="1" dirty="0">
                <a:latin typeface="Angsana New" pitchFamily="18" charset="-34"/>
                <a:cs typeface="Angsana New" pitchFamily="18" charset="-34"/>
              </a:rPr>
              <a:t>ได้รับการคุมกำเนิดด้วยวิธีกึ่งถาวร (ยาฝัง/ห่วงอนามัย)</a:t>
            </a:r>
          </a:p>
        </p:txBody>
      </p:sp>
      <p:graphicFrame>
        <p:nvGraphicFramePr>
          <p:cNvPr id="7" name="แผนภูมิ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0875695"/>
              </p:ext>
            </p:extLst>
          </p:nvPr>
        </p:nvGraphicFramePr>
        <p:xfrm>
          <a:off x="397491" y="1083753"/>
          <a:ext cx="11584550" cy="3905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ตาราง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978459"/>
              </p:ext>
            </p:extLst>
          </p:nvPr>
        </p:nvGraphicFramePr>
        <p:xfrm>
          <a:off x="349004" y="4816017"/>
          <a:ext cx="11268566" cy="1716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745"/>
                <a:gridCol w="708965"/>
                <a:gridCol w="653689"/>
                <a:gridCol w="806897"/>
                <a:gridCol w="745613"/>
                <a:gridCol w="633261"/>
                <a:gridCol w="755828"/>
                <a:gridCol w="704759"/>
                <a:gridCol w="755828"/>
                <a:gridCol w="643475"/>
                <a:gridCol w="725186"/>
                <a:gridCol w="663902"/>
                <a:gridCol w="813634"/>
                <a:gridCol w="785446"/>
                <a:gridCol w="832338"/>
              </a:tblGrid>
              <a:tr h="600045"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เมืองฉะเชิงเทรา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บางคล้า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บางน้ำเปรี้ยว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บางปะกง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บ้านโพธิ์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พนม</a:t>
                      </a:r>
                      <a:b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</a:b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สาร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คาม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ราช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สาส์น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สนามชัยเขต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แปลงยาว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ท่าตะเกียบ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คลองเขื่อน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รวม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เขต 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ประเทศ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2271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คุมกำเนิดทั้งหมด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185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1312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10108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518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คุมกำเนิดกึ่งถาวร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992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6675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กล่องข้อความ 13"/>
          <p:cNvSpPr txBox="1"/>
          <p:nvPr/>
        </p:nvSpPr>
        <p:spPr>
          <a:xfrm>
            <a:off x="10525221" y="598233"/>
            <a:ext cx="694417" cy="369330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th-TH" sz="1800" b="1" dirty="0">
                <a:solidFill>
                  <a:schemeClr val="bg1"/>
                </a:solidFill>
                <a:cs typeface="+mj-cs"/>
              </a:rPr>
              <a:t>ต่ำแล้วดี</a:t>
            </a:r>
          </a:p>
        </p:txBody>
      </p:sp>
      <p:sp>
        <p:nvSpPr>
          <p:cNvPr id="15" name="กล่องข้อความ 1"/>
          <p:cNvSpPr txBox="1"/>
          <p:nvPr/>
        </p:nvSpPr>
        <p:spPr>
          <a:xfrm rot="16200000">
            <a:off x="9594076" y="2887340"/>
            <a:ext cx="1506746" cy="376740"/>
          </a:xfrm>
          <a:prstGeom prst="rect">
            <a:avLst/>
          </a:prstGeom>
        </p:spPr>
        <p:txBody>
          <a:bodyPr wrap="none" lIns="91438" tIns="45719" rIns="91438" bIns="45719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th-TH" sz="2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9416765" y="6575121"/>
            <a:ext cx="2576342" cy="400108"/>
          </a:xfrm>
          <a:prstGeom prst="rect">
            <a:avLst/>
          </a:prstGeom>
          <a:ln>
            <a:noFill/>
          </a:ln>
        </p:spPr>
        <p:txBody>
          <a:bodyPr wrap="none" lIns="91438" tIns="45719" rIns="91438" bIns="45719">
            <a:spAutoFit/>
          </a:bodyPr>
          <a:lstStyle/>
          <a:p>
            <a:pPr algn="r"/>
            <a:r>
              <a:rPr lang="th-TH" sz="2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วันที่ประมวลผล :: </a:t>
            </a:r>
            <a:r>
              <a:rPr lang="en-US" sz="2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sz="2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มีนาคม 2561</a:t>
            </a:r>
            <a:endParaRPr lang="th-TH" sz="2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8382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D:\001 Chatri744\00 Picture Logo\logo MOP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3104" y="36606"/>
            <a:ext cx="901618" cy="679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42"/>
          <p:cNvSpPr>
            <a:spLocks noChangeArrowheads="1"/>
          </p:cNvSpPr>
          <p:nvPr/>
        </p:nvSpPr>
        <p:spPr bwMode="auto">
          <a:xfrm>
            <a:off x="2157521" y="757347"/>
            <a:ext cx="220418" cy="525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9111" tIns="54558" rIns="109111" bIns="54558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mtClean="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850388"/>
              </p:ext>
            </p:extLst>
          </p:nvPr>
        </p:nvGraphicFramePr>
        <p:xfrm>
          <a:off x="706447" y="1118862"/>
          <a:ext cx="10779110" cy="5440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052"/>
                <a:gridCol w="4523375"/>
                <a:gridCol w="3849683"/>
              </a:tblGrid>
              <a:tr h="458422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DotumChe" panose="020B0609000101010101" pitchFamily="49" charset="-127"/>
                          <a:ea typeface="DotumChe" panose="020B0609000101010101" pitchFamily="49" charset="-127"/>
                          <a:cs typeface="TH SarabunPSK" panose="020B0500040200020003" pitchFamily="34" charset="-34"/>
                        </a:rPr>
                        <a:t>อำเภอ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DotumChe" panose="020B0609000101010101" pitchFamily="49" charset="-127"/>
                        <a:ea typeface="DotumChe" panose="020B0609000101010101" pitchFamily="49" charset="-127"/>
                        <a:cs typeface="TH SarabunPSK" panose="020B0500040200020003" pitchFamily="34" charset="-34"/>
                      </a:endParaRPr>
                    </a:p>
                  </a:txBody>
                  <a:tcPr marL="122213" marR="122213" marT="45843" marB="45843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DotumChe" panose="020B0609000101010101" pitchFamily="49" charset="-127"/>
                          <a:ea typeface="DotumChe" panose="020B0609000101010101" pitchFamily="49" charset="-127"/>
                          <a:cs typeface="+mn-cs"/>
                        </a:rPr>
                        <a:t>โรงพยาบาลจัดบริการ</a:t>
                      </a:r>
                      <a:r>
                        <a:rPr kumimoji="0" lang="th-TH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DotumChe" panose="020B0609000101010101" pitchFamily="49" charset="-127"/>
                          <a:ea typeface="DotumChe" panose="020B0609000101010101" pitchFamily="49" charset="-127"/>
                          <a:cs typeface="+mn-cs"/>
                        </a:rPr>
                        <a:t>ที่เป็นมิตรกับวัยรุ่น</a:t>
                      </a:r>
                      <a:endParaRPr lang="th-TH" sz="2000" b="1" dirty="0" smtClean="0">
                        <a:solidFill>
                          <a:schemeClr val="tx1"/>
                        </a:solidFill>
                        <a:latin typeface="DotumChe" panose="020B0609000101010101" pitchFamily="49" charset="-127"/>
                        <a:ea typeface="DotumChe" panose="020B0609000101010101" pitchFamily="49" charset="-127"/>
                      </a:endParaRPr>
                    </a:p>
                  </a:txBody>
                  <a:tcPr marL="122213" marR="122213" marT="45843" marB="45843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rgbClr val="0000FF"/>
                          </a:solidFill>
                          <a:latin typeface="DotumChe" panose="020B0609000101010101" pitchFamily="49" charset="-127"/>
                          <a:ea typeface="DotumChe" panose="020B0609000101010101" pitchFamily="49" charset="-127"/>
                        </a:rPr>
                        <a:t>อำเภออนามัยการเจริญพันธุ์</a:t>
                      </a:r>
                    </a:p>
                  </a:txBody>
                  <a:tcPr marL="122213" marR="122213" marT="45843" marB="45843">
                    <a:solidFill>
                      <a:srgbClr val="CCECFF"/>
                    </a:solidFill>
                  </a:tcPr>
                </a:tc>
              </a:tr>
              <a:tr h="470457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เมืองฉะเชิงเทรา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2213" marR="122213" marT="45843" marB="45843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0000FF"/>
                          </a:solidFill>
                          <a:latin typeface="+mn-lt"/>
                          <a:cs typeface="+mn-cs"/>
                        </a:rPr>
                        <a:t>รอผลการประเมิน</a:t>
                      </a:r>
                      <a:endParaRPr lang="th-TH" sz="18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122213" marR="122213" marT="45843" marB="4584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rgbClr val="0070C0"/>
                          </a:solidFill>
                        </a:rPr>
                        <a:t>รอผลการประเมิน</a:t>
                      </a:r>
                      <a:endParaRPr lang="th-TH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L="122213" marR="122213" marT="45843" marB="45843"/>
                </a:tc>
              </a:tr>
              <a:tr h="39730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บางปะกง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2213" marR="122213" marT="45843" marB="45843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0000FF"/>
                          </a:solidFill>
                          <a:latin typeface="+mn-lt"/>
                          <a:cs typeface="+mn-cs"/>
                        </a:rPr>
                        <a:t>√</a:t>
                      </a:r>
                      <a:endParaRPr lang="th-TH" sz="18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122213" marR="122213" marT="45843" marB="458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0000FF"/>
                          </a:solidFill>
                          <a:latin typeface="+mj-lt"/>
                          <a:cs typeface="+mn-cs"/>
                        </a:rPr>
                        <a:t>√</a:t>
                      </a:r>
                      <a:endParaRPr lang="th-TH" sz="18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122213" marR="122213" marT="45843" marB="45843"/>
                </a:tc>
              </a:tr>
              <a:tr h="39730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บางน้ำเปรี้ยว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2213" marR="122213" marT="45843" marB="45843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0000FF"/>
                          </a:solidFill>
                          <a:latin typeface="+mn-lt"/>
                          <a:cs typeface="+mn-cs"/>
                        </a:rPr>
                        <a:t>√</a:t>
                      </a:r>
                      <a:endParaRPr lang="th-TH" sz="18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122213" marR="122213" marT="45843" marB="458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0000FF"/>
                          </a:solidFill>
                          <a:latin typeface="+mj-lt"/>
                          <a:cs typeface="+mn-cs"/>
                        </a:rPr>
                        <a:t>√</a:t>
                      </a:r>
                      <a:endParaRPr lang="th-TH" sz="18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122213" marR="122213" marT="45843" marB="45843"/>
                </a:tc>
              </a:tr>
              <a:tr h="477965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บ้านโพธิ์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2213" marR="122213" marT="45843" marB="45843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0000FF"/>
                          </a:solidFill>
                          <a:latin typeface="+mn-lt"/>
                          <a:cs typeface="+mn-cs"/>
                        </a:rPr>
                        <a:t>รอผลการประเมิน</a:t>
                      </a:r>
                      <a:endParaRPr lang="th-TH" sz="18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122213" marR="122213" marT="45843" marB="4584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rgbClr val="0000FF"/>
                          </a:solidFill>
                          <a:latin typeface="+mj-lt"/>
                          <a:cs typeface="+mn-cs"/>
                        </a:rPr>
                        <a:t>รอผลการประเมิน</a:t>
                      </a:r>
                      <a:endParaRPr lang="th-TH" sz="1800" b="1" dirty="0" smtClean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122213" marR="122213" marT="45843" marB="45843"/>
                </a:tc>
              </a:tr>
              <a:tr h="39730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แปลงยาว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2213" marR="122213" marT="45843" marB="45843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0000FF"/>
                          </a:solidFill>
                          <a:latin typeface="+mn-lt"/>
                          <a:cs typeface="+mn-cs"/>
                        </a:rPr>
                        <a:t>√ครบ3ปี 2561</a:t>
                      </a:r>
                      <a:endParaRPr lang="th-TH" sz="18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122213" marR="122213" marT="45843" marB="4584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rgbClr val="0000FF"/>
                          </a:solidFill>
                          <a:latin typeface="+mj-lt"/>
                          <a:cs typeface="+mn-cs"/>
                        </a:rPr>
                        <a:t>√</a:t>
                      </a:r>
                      <a:r>
                        <a:rPr lang="th-TH" sz="1800" b="1" dirty="0" smtClean="0">
                          <a:solidFill>
                            <a:srgbClr val="0000FF"/>
                          </a:solidFill>
                          <a:latin typeface="+mn-lt"/>
                          <a:cs typeface="+mn-cs"/>
                        </a:rPr>
                        <a:t>ครบ3ปี 2561</a:t>
                      </a:r>
                      <a:endParaRPr lang="th-TH" sz="1800" b="1" dirty="0" smtClean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122213" marR="122213" marT="45843" marB="45843"/>
                </a:tc>
              </a:tr>
              <a:tr h="39730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บางคล้า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2213" marR="122213" marT="45843" marB="45843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0000FF"/>
                          </a:solidFill>
                          <a:latin typeface="+mn-lt"/>
                          <a:cs typeface="+mn-cs"/>
                        </a:rPr>
                        <a:t>√</a:t>
                      </a:r>
                      <a:endParaRPr lang="th-TH" sz="18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122213" marR="122213" marT="45843" marB="4584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18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th-TH" sz="18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213" marR="122213" marT="45843" marB="45843"/>
                </a:tc>
              </a:tr>
              <a:tr h="39730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 สนามชัยเขต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2213" marR="122213" marT="45843" marB="45843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0000FF"/>
                          </a:solidFill>
                          <a:latin typeface="+mn-lt"/>
                          <a:cs typeface="+mn-cs"/>
                        </a:rPr>
                        <a:t>√</a:t>
                      </a:r>
                      <a:endParaRPr lang="th-TH" sz="18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122213" marR="122213" marT="45843" marB="4584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 marL="122213" marR="122213" marT="45843" marB="45843"/>
                </a:tc>
              </a:tr>
              <a:tr h="39730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8. พนมสารคาม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2213" marR="122213" marT="45843" marB="45843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0000FF"/>
                          </a:solidFill>
                          <a:latin typeface="+mn-lt"/>
                          <a:cs typeface="+mn-cs"/>
                        </a:rPr>
                        <a:t>√</a:t>
                      </a:r>
                      <a:endParaRPr lang="th-TH" sz="18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122213" marR="122213" marT="45843" marB="4584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18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th-TH" sz="18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213" marR="122213" marT="45843" marB="45843"/>
                </a:tc>
              </a:tr>
              <a:tr h="39730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9. ราช</a:t>
                      </a:r>
                      <a:r>
                        <a:rPr lang="th-TH" sz="20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สาส์น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2213" marR="122213" marT="45843" marB="45843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0000FF"/>
                          </a:solidFill>
                          <a:latin typeface="+mn-lt"/>
                          <a:cs typeface="+mn-cs"/>
                        </a:rPr>
                        <a:t>√</a:t>
                      </a:r>
                      <a:endParaRPr lang="th-TH" sz="18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122213" marR="122213" marT="45843" marB="4584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18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th-TH" sz="18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213" marR="122213" marT="45843" marB="45843"/>
                </a:tc>
              </a:tr>
              <a:tr h="39730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10. ท่าตะเกียบ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2213" marR="122213" marT="45843" marB="45843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0000FF"/>
                          </a:solidFill>
                          <a:latin typeface="+mn-lt"/>
                          <a:cs typeface="+mn-cs"/>
                        </a:rPr>
                        <a:t>√</a:t>
                      </a:r>
                      <a:endParaRPr lang="th-TH" sz="18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122213" marR="122213" marT="45843" marB="4584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18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th-TH" sz="18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213" marR="122213" marT="45843" marB="45843"/>
                </a:tc>
              </a:tr>
              <a:tr h="39730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11. คลองเขื่อน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2213" marR="122213" marT="45843" marB="45843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0000FF"/>
                          </a:solidFill>
                          <a:latin typeface="+mn-lt"/>
                          <a:cs typeface="+mn-cs"/>
                        </a:rPr>
                        <a:t>√</a:t>
                      </a:r>
                      <a:endParaRPr lang="th-TH" sz="18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122213" marR="122213" marT="45843" marB="4584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18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th-TH" sz="18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213" marR="122213" marT="45843" marB="45843"/>
                </a:tc>
              </a:tr>
              <a:tr h="458422"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2213" marR="122213" marT="45843" marB="45843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11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122213" marR="122213" marT="45843" marB="45843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11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122213" marR="122213" marT="45843" marB="45843"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07583" y="376402"/>
            <a:ext cx="9736428" cy="553998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30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โรงพยาบาลผ่านการประเมิน</a:t>
            </a:r>
            <a:r>
              <a:rPr lang="en-US" sz="30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YFHS  </a:t>
            </a:r>
            <a:r>
              <a:rPr lang="th-TH" sz="30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และอำเภอผ่านการประเมินอำเภออนามัยการเจริญพันธุ์</a:t>
            </a:r>
            <a:endParaRPr lang="th-TH" sz="30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447704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844060" y="2207676"/>
            <a:ext cx="97887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	-งานวิจัยปัจจัย</a:t>
            </a:r>
            <a:r>
              <a:rPr lang="th-TH" b="1" dirty="0"/>
              <a:t>ที่มีความสัมพันธ์ต่อพฤติกรรมเสี่ยงทางเพศ  </a:t>
            </a:r>
            <a:r>
              <a:rPr lang="th-TH" b="1" dirty="0" smtClean="0"/>
              <a:t>ของ</a:t>
            </a:r>
            <a:r>
              <a:rPr lang="th-TH" b="1" dirty="0"/>
              <a:t>หญิงตั้งครรภ์วัยรุ่น   โรงพยาบาลสนามชัย</a:t>
            </a:r>
            <a:r>
              <a:rPr lang="th-TH" b="1" dirty="0" smtClean="0"/>
              <a:t>เขต</a:t>
            </a:r>
            <a:endParaRPr lang="th-TH" dirty="0" smtClean="0"/>
          </a:p>
          <a:p>
            <a:pPr lvl="0"/>
            <a:r>
              <a:rPr lang="th-TH" dirty="0" smtClean="0"/>
              <a:t>	</a:t>
            </a:r>
            <a:r>
              <a:rPr lang="th-TH" b="1" dirty="0" smtClean="0"/>
              <a:t>-การ</a:t>
            </a:r>
            <a:r>
              <a:rPr lang="th-TH" b="1" dirty="0"/>
              <a:t>ใช้โปรมแกรม </a:t>
            </a:r>
            <a:r>
              <a:rPr lang="en-US" b="1" dirty="0"/>
              <a:t>“</a:t>
            </a:r>
            <a:r>
              <a:rPr lang="th-TH" b="1" dirty="0"/>
              <a:t>แม่วัยใสไม่ท้องซ้ำ</a:t>
            </a:r>
            <a:r>
              <a:rPr lang="en-US" b="1" dirty="0"/>
              <a:t>”</a:t>
            </a:r>
            <a:r>
              <a:rPr lang="th-TH" b="1" dirty="0"/>
              <a:t>ต่อความตั้งใจเข้ารับบริการคุมกำเนิดกึ่งถาวรหลัง</a:t>
            </a:r>
            <a:r>
              <a:rPr lang="th-TH" dirty="0" smtClean="0"/>
              <a:t>คลอด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5561" y="691662"/>
            <a:ext cx="5451234" cy="707886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/>
              <a:t>กิจกรรมเด่นในการแก้ไขปัญหา</a:t>
            </a:r>
            <a:endParaRPr lang="th-TH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19906" y="1559169"/>
            <a:ext cx="354037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rgbClr val="0000FF"/>
                </a:solidFill>
              </a:rPr>
              <a:t>โรงพยาบาลสนามชัยเขต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95046" y="4247492"/>
            <a:ext cx="1018735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-จัดทำ</a:t>
            </a:r>
            <a:r>
              <a:rPr lang="th-TH" b="1" dirty="0" smtClean="0"/>
              <a:t>โครงการให้</a:t>
            </a:r>
            <a:r>
              <a:rPr lang="th-TH" b="1" dirty="0"/>
              <a:t>ความรู้</a:t>
            </a:r>
            <a:r>
              <a:rPr lang="th-TH" b="1" dirty="0" smtClean="0"/>
              <a:t>นักเรียน</a:t>
            </a:r>
            <a:r>
              <a:rPr lang="th-TH" b="1" dirty="0"/>
              <a:t>ทุกโรงเรียนในอำเภอท่าตะเกียบ </a:t>
            </a:r>
            <a:r>
              <a:rPr lang="th-TH" b="1" dirty="0" smtClean="0"/>
              <a:t>(</a:t>
            </a:r>
            <a:r>
              <a:rPr lang="th-TH" b="1" dirty="0" smtClean="0"/>
              <a:t>ชั้น </a:t>
            </a:r>
            <a:r>
              <a:rPr lang="th-TH" b="1" dirty="0"/>
              <a:t>ป.4-ป.6 และม.1-ม.6 </a:t>
            </a:r>
            <a:r>
              <a:rPr lang="th-TH" b="1" dirty="0" smtClean="0"/>
              <a:t>)</a:t>
            </a:r>
            <a:r>
              <a:rPr lang="th-TH" b="1" dirty="0"/>
              <a:t>	</a:t>
            </a:r>
            <a:r>
              <a:rPr lang="th-TH" b="1" dirty="0" smtClean="0"/>
              <a:t>-</a:t>
            </a:r>
            <a:r>
              <a:rPr lang="th-TH" b="1" dirty="0"/>
              <a:t>เพศศึกษาและโรคติดต่อทางเพศสัมพันธ์</a:t>
            </a:r>
            <a:endParaRPr lang="en-US" b="1" dirty="0"/>
          </a:p>
          <a:p>
            <a:r>
              <a:rPr lang="th-TH" b="1" dirty="0" smtClean="0"/>
              <a:t>	-</a:t>
            </a:r>
            <a:r>
              <a:rPr lang="th-TH" b="1" dirty="0"/>
              <a:t>ทักษะการปฏิเสธ</a:t>
            </a:r>
            <a:endParaRPr lang="en-US" b="1" dirty="0"/>
          </a:p>
          <a:p>
            <a:r>
              <a:rPr lang="th-TH" b="1" dirty="0" smtClean="0"/>
              <a:t>	-</a:t>
            </a:r>
            <a:r>
              <a:rPr lang="th-TH" b="1" dirty="0"/>
              <a:t>การคุมกำเนิด</a:t>
            </a:r>
            <a:endParaRPr lang="en-US" b="1" dirty="0"/>
          </a:p>
          <a:p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844060" y="3474021"/>
            <a:ext cx="364587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CC00FF"/>
                </a:solidFill>
              </a:rPr>
              <a:t>โรงพยาบาลท่าตะเกียบ</a:t>
            </a:r>
            <a:endParaRPr lang="th-TH" sz="3600" b="1" dirty="0">
              <a:solidFill>
                <a:srgbClr val="CC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743849"/>
      </p:ext>
    </p:extLst>
  </p:cSld>
  <p:clrMapOvr>
    <a:masterClrMapping/>
  </p:clrMapOvr>
  <p:transition spd="slow">
    <p:pull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ธีมของ Office">
  <a:themeElements>
    <a:clrScheme name="ในเมือง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มุมมอง">
  <a:themeElements>
    <a:clrScheme name="ปลายสุด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มุมมอง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มุมมอง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มุมมอง">
  <a:themeElements>
    <a:clrScheme name="ปลายสุด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มุมมอง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มุมมอง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1315</TotalTime>
  <Words>514</Words>
  <Application>Microsoft Office PowerPoint</Application>
  <PresentationFormat>กำหนดเอง</PresentationFormat>
  <Paragraphs>220</Paragraphs>
  <Slides>6</Slides>
  <Notes>4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3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9" baseType="lpstr">
      <vt:lpstr>ธีมของ Office</vt:lpstr>
      <vt:lpstr>1_มุมมอง</vt:lpstr>
      <vt:lpstr>2_มุมมอง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Pservice</dc:creator>
  <cp:lastModifiedBy>phornphanssj</cp:lastModifiedBy>
  <cp:revision>103</cp:revision>
  <cp:lastPrinted>2017-12-12T07:38:45Z</cp:lastPrinted>
  <dcterms:created xsi:type="dcterms:W3CDTF">2017-08-25T08:19:02Z</dcterms:created>
  <dcterms:modified xsi:type="dcterms:W3CDTF">2018-06-20T07:55:38Z</dcterms:modified>
</cp:coreProperties>
</file>